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781" r:id="rId1"/>
  </p:sldMasterIdLst>
  <p:notesMasterIdLst>
    <p:notesMasterId r:id="rId22"/>
  </p:notesMasterIdLst>
  <p:sldIdLst>
    <p:sldId id="256" r:id="rId2"/>
    <p:sldId id="260" r:id="rId3"/>
    <p:sldId id="261" r:id="rId4"/>
    <p:sldId id="288" r:id="rId5"/>
    <p:sldId id="263" r:id="rId6"/>
    <p:sldId id="264" r:id="rId7"/>
    <p:sldId id="265" r:id="rId8"/>
    <p:sldId id="289" r:id="rId9"/>
    <p:sldId id="271" r:id="rId10"/>
    <p:sldId id="290" r:id="rId11"/>
    <p:sldId id="291" r:id="rId12"/>
    <p:sldId id="294" r:id="rId13"/>
    <p:sldId id="287" r:id="rId14"/>
    <p:sldId id="282" r:id="rId15"/>
    <p:sldId id="285" r:id="rId16"/>
    <p:sldId id="299" r:id="rId17"/>
    <p:sldId id="295" r:id="rId18"/>
    <p:sldId id="296" r:id="rId19"/>
    <p:sldId id="298" r:id="rId20"/>
    <p:sldId id="300" r:id="rId21"/>
  </p:sldIdLst>
  <p:sldSz cx="9144000" cy="6858000" type="screen4x3"/>
  <p:notesSz cx="9144000" cy="6858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75061" autoAdjust="0"/>
  </p:normalViewPr>
  <p:slideViewPr>
    <p:cSldViewPr>
      <p:cViewPr varScale="1">
        <p:scale>
          <a:sx n="54" d="100"/>
          <a:sy n="54" d="100"/>
        </p:scale>
        <p:origin x="2010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_rels/data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image" Target="../media/image3.png"/></Relationships>
</file>

<file path=ppt/diagrams/_rels/drawing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svg"/><Relationship Id="rId1" Type="http://schemas.openxmlformats.org/officeDocument/2006/relationships/image" Target="../media/image3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18/5/colors/Iconchunking_neutralbg_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bg1">
        <a:lumMod val="9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4251659-31F9-4A6D-BBBF-F00F93A024A5}" type="doc">
      <dgm:prSet loTypeId="urn:microsoft.com/office/officeart/2005/8/layout/default" loCatId="list" qsTypeId="urn:microsoft.com/office/officeart/2005/8/quickstyle/simple5" qsCatId="simple" csTypeId="urn:microsoft.com/office/officeart/2005/8/colors/accent3_2" csCatId="accent3" phldr="1"/>
      <dgm:spPr/>
      <dgm:t>
        <a:bodyPr/>
        <a:lstStyle/>
        <a:p>
          <a:endParaRPr lang="en-US"/>
        </a:p>
      </dgm:t>
    </dgm:pt>
    <dgm:pt modelId="{ADE5F631-0488-4B89-98E5-2FAFE25B872D}">
      <dgm:prSet/>
      <dgm:spPr/>
      <dgm:t>
        <a:bodyPr/>
        <a:lstStyle/>
        <a:p>
          <a:r>
            <a:rPr lang="en-US" dirty="0" err="1"/>
            <a:t>Informationsabend</a:t>
          </a:r>
          <a:r>
            <a:rPr lang="en-US" dirty="0"/>
            <a:t> für </a:t>
          </a:r>
          <a:br>
            <a:rPr lang="en-US" dirty="0"/>
          </a:br>
          <a:r>
            <a:rPr lang="en-US" dirty="0"/>
            <a:t>Schüler*</a:t>
          </a:r>
          <a:r>
            <a:rPr lang="en-US" dirty="0" err="1"/>
            <a:t>innen</a:t>
          </a:r>
          <a:r>
            <a:rPr lang="en-US" dirty="0"/>
            <a:t> und </a:t>
          </a:r>
          <a:r>
            <a:rPr lang="en-US" dirty="0" err="1"/>
            <a:t>Eltern</a:t>
          </a:r>
          <a:endParaRPr lang="en-US" dirty="0"/>
        </a:p>
      </dgm:t>
    </dgm:pt>
    <dgm:pt modelId="{4D8E8EB6-6A62-4F14-81B6-1F066CF4A8B9}" type="parTrans" cxnId="{E3EFA3FE-2403-466C-9F24-E538B10DC5F3}">
      <dgm:prSet/>
      <dgm:spPr/>
      <dgm:t>
        <a:bodyPr/>
        <a:lstStyle/>
        <a:p>
          <a:endParaRPr lang="en-US"/>
        </a:p>
      </dgm:t>
    </dgm:pt>
    <dgm:pt modelId="{87803644-E148-4C60-8D5B-BBB45A2E9B97}" type="sibTrans" cxnId="{E3EFA3FE-2403-466C-9F24-E538B10DC5F3}">
      <dgm:prSet/>
      <dgm:spPr/>
      <dgm:t>
        <a:bodyPr/>
        <a:lstStyle/>
        <a:p>
          <a:endParaRPr lang="en-US"/>
        </a:p>
      </dgm:t>
    </dgm:pt>
    <dgm:pt modelId="{CEF7F5A6-9B6C-4977-8B8F-26E0E442FC14}">
      <dgm:prSet/>
      <dgm:spPr/>
      <dgm:t>
        <a:bodyPr/>
        <a:lstStyle/>
        <a:p>
          <a:r>
            <a:rPr lang="en-US"/>
            <a:t>In welche Richtung kann dein schulischer oder beruflicher </a:t>
          </a:r>
          <a:br>
            <a:rPr lang="en-US"/>
          </a:br>
          <a:r>
            <a:rPr lang="en-US"/>
            <a:t>Weg gehen?</a:t>
          </a:r>
        </a:p>
      </dgm:t>
    </dgm:pt>
    <dgm:pt modelId="{62CFA10D-96FC-412D-9CFF-30995AA46070}" type="parTrans" cxnId="{10495B7F-983E-4ADD-88F5-D09189511DBC}">
      <dgm:prSet/>
      <dgm:spPr/>
      <dgm:t>
        <a:bodyPr/>
        <a:lstStyle/>
        <a:p>
          <a:endParaRPr lang="en-US"/>
        </a:p>
      </dgm:t>
    </dgm:pt>
    <dgm:pt modelId="{1AE3E73B-65E1-40DC-895C-5456D08243C3}" type="sibTrans" cxnId="{10495B7F-983E-4ADD-88F5-D09189511DBC}">
      <dgm:prSet/>
      <dgm:spPr/>
      <dgm:t>
        <a:bodyPr/>
        <a:lstStyle/>
        <a:p>
          <a:endParaRPr lang="en-US"/>
        </a:p>
      </dgm:t>
    </dgm:pt>
    <dgm:pt modelId="{286DFBFD-38C9-4B3F-9F67-D36A12B21A1A}" type="pres">
      <dgm:prSet presAssocID="{64251659-31F9-4A6D-BBBF-F00F93A024A5}" presName="diagram" presStyleCnt="0">
        <dgm:presLayoutVars>
          <dgm:dir/>
          <dgm:resizeHandles val="exact"/>
        </dgm:presLayoutVars>
      </dgm:prSet>
      <dgm:spPr/>
    </dgm:pt>
    <dgm:pt modelId="{332C46E4-343D-4A23-8DFD-E12C561CC728}" type="pres">
      <dgm:prSet presAssocID="{ADE5F631-0488-4B89-98E5-2FAFE25B872D}" presName="node" presStyleLbl="node1" presStyleIdx="0" presStyleCnt="2">
        <dgm:presLayoutVars>
          <dgm:bulletEnabled val="1"/>
        </dgm:presLayoutVars>
      </dgm:prSet>
      <dgm:spPr/>
    </dgm:pt>
    <dgm:pt modelId="{0D198A8E-EA79-4C5E-ABF4-710B1D97121A}" type="pres">
      <dgm:prSet presAssocID="{87803644-E148-4C60-8D5B-BBB45A2E9B97}" presName="sibTrans" presStyleCnt="0"/>
      <dgm:spPr/>
    </dgm:pt>
    <dgm:pt modelId="{BCFB8B84-5175-41AC-ACA1-8A76536E8BAF}" type="pres">
      <dgm:prSet presAssocID="{CEF7F5A6-9B6C-4977-8B8F-26E0E442FC14}" presName="node" presStyleLbl="node1" presStyleIdx="1" presStyleCnt="2">
        <dgm:presLayoutVars>
          <dgm:bulletEnabled val="1"/>
        </dgm:presLayoutVars>
      </dgm:prSet>
      <dgm:spPr/>
    </dgm:pt>
  </dgm:ptLst>
  <dgm:cxnLst>
    <dgm:cxn modelId="{10495B7F-983E-4ADD-88F5-D09189511DBC}" srcId="{64251659-31F9-4A6D-BBBF-F00F93A024A5}" destId="{CEF7F5A6-9B6C-4977-8B8F-26E0E442FC14}" srcOrd="1" destOrd="0" parTransId="{62CFA10D-96FC-412D-9CFF-30995AA46070}" sibTransId="{1AE3E73B-65E1-40DC-895C-5456D08243C3}"/>
    <dgm:cxn modelId="{A66EA4A8-FAE5-44EC-A08F-716FF5E7AFC8}" type="presOf" srcId="{ADE5F631-0488-4B89-98E5-2FAFE25B872D}" destId="{332C46E4-343D-4A23-8DFD-E12C561CC728}" srcOrd="0" destOrd="0" presId="urn:microsoft.com/office/officeart/2005/8/layout/default"/>
    <dgm:cxn modelId="{39DAECC1-7644-433E-A12E-58C9296C0BDE}" type="presOf" srcId="{CEF7F5A6-9B6C-4977-8B8F-26E0E442FC14}" destId="{BCFB8B84-5175-41AC-ACA1-8A76536E8BAF}" srcOrd="0" destOrd="0" presId="urn:microsoft.com/office/officeart/2005/8/layout/default"/>
    <dgm:cxn modelId="{E7BA31CC-27A1-4C09-83A6-2F21A371A648}" type="presOf" srcId="{64251659-31F9-4A6D-BBBF-F00F93A024A5}" destId="{286DFBFD-38C9-4B3F-9F67-D36A12B21A1A}" srcOrd="0" destOrd="0" presId="urn:microsoft.com/office/officeart/2005/8/layout/default"/>
    <dgm:cxn modelId="{E3EFA3FE-2403-466C-9F24-E538B10DC5F3}" srcId="{64251659-31F9-4A6D-BBBF-F00F93A024A5}" destId="{ADE5F631-0488-4B89-98E5-2FAFE25B872D}" srcOrd="0" destOrd="0" parTransId="{4D8E8EB6-6A62-4F14-81B6-1F066CF4A8B9}" sibTransId="{87803644-E148-4C60-8D5B-BBB45A2E9B97}"/>
    <dgm:cxn modelId="{3C809940-9BE3-49B1-AAB3-277DBCCAB2AF}" type="presParOf" srcId="{286DFBFD-38C9-4B3F-9F67-D36A12B21A1A}" destId="{332C46E4-343D-4A23-8DFD-E12C561CC728}" srcOrd="0" destOrd="0" presId="urn:microsoft.com/office/officeart/2005/8/layout/default"/>
    <dgm:cxn modelId="{09EBC15D-80F3-410C-8F7C-3F9354104184}" type="presParOf" srcId="{286DFBFD-38C9-4B3F-9F67-D36A12B21A1A}" destId="{0D198A8E-EA79-4C5E-ABF4-710B1D97121A}" srcOrd="1" destOrd="0" presId="urn:microsoft.com/office/officeart/2005/8/layout/default"/>
    <dgm:cxn modelId="{1B26E33A-EB5D-4630-887F-ADB00F21768B}" type="presParOf" srcId="{286DFBFD-38C9-4B3F-9F67-D36A12B21A1A}" destId="{BCFB8B84-5175-41AC-ACA1-8A76536E8BAF}" srcOrd="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0BBF8DC-7ADD-4EA6-8AF1-C8B5CAF1C157}" type="doc">
      <dgm:prSet loTypeId="urn:microsoft.com/office/officeart/2005/8/layout/process5" loCatId="process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D8F50166-EA7C-417F-88FD-BC158D7599BD}">
      <dgm:prSet/>
      <dgm:spPr/>
      <dgm:t>
        <a:bodyPr/>
        <a:lstStyle/>
        <a:p>
          <a:r>
            <a:rPr lang="de-DE"/>
            <a:t>Unsere Aufgabe:</a:t>
          </a:r>
          <a:endParaRPr lang="en-US"/>
        </a:p>
      </dgm:t>
    </dgm:pt>
    <dgm:pt modelId="{26755876-10DC-45B3-B9CE-D849ED36028F}" type="parTrans" cxnId="{A4B8ED40-2A71-4160-A35D-19A28B02FBFE}">
      <dgm:prSet/>
      <dgm:spPr/>
      <dgm:t>
        <a:bodyPr/>
        <a:lstStyle/>
        <a:p>
          <a:endParaRPr lang="en-US"/>
        </a:p>
      </dgm:t>
    </dgm:pt>
    <dgm:pt modelId="{AB1430A9-80EB-4AEB-958F-3690031317AB}" type="sibTrans" cxnId="{A4B8ED40-2A71-4160-A35D-19A28B02FBFE}">
      <dgm:prSet/>
      <dgm:spPr/>
      <dgm:t>
        <a:bodyPr/>
        <a:lstStyle/>
        <a:p>
          <a:endParaRPr lang="en-US"/>
        </a:p>
      </dgm:t>
    </dgm:pt>
    <dgm:pt modelId="{6D534BEE-A2B5-4658-9CE5-FCB5B75DCF2C}">
      <dgm:prSet/>
      <dgm:spPr/>
      <dgm:t>
        <a:bodyPr/>
        <a:lstStyle/>
        <a:p>
          <a:r>
            <a:rPr lang="de-DE" dirty="0"/>
            <a:t>Wir beraten Sie zusammen mit Ihrem Kind und geben eine </a:t>
          </a:r>
          <a:r>
            <a:rPr lang="de-DE" b="1" dirty="0"/>
            <a:t>Empfehlung</a:t>
          </a:r>
          <a:r>
            <a:rPr lang="de-DE" dirty="0"/>
            <a:t> ab.</a:t>
          </a:r>
          <a:endParaRPr lang="en-US" dirty="0"/>
        </a:p>
      </dgm:t>
    </dgm:pt>
    <dgm:pt modelId="{77682F96-EA1B-4645-AB80-0D1EA6900EAB}" type="parTrans" cxnId="{38C791AD-6585-4DE8-9180-5F08CDB851ED}">
      <dgm:prSet/>
      <dgm:spPr/>
      <dgm:t>
        <a:bodyPr/>
        <a:lstStyle/>
        <a:p>
          <a:endParaRPr lang="en-US"/>
        </a:p>
      </dgm:t>
    </dgm:pt>
    <dgm:pt modelId="{8A8147EB-404C-4FD2-9A1A-AEE135C5CC94}" type="sibTrans" cxnId="{38C791AD-6585-4DE8-9180-5F08CDB851ED}">
      <dgm:prSet/>
      <dgm:spPr/>
      <dgm:t>
        <a:bodyPr/>
        <a:lstStyle/>
        <a:p>
          <a:endParaRPr lang="en-US"/>
        </a:p>
      </dgm:t>
    </dgm:pt>
    <dgm:pt modelId="{7CC0B11F-4174-40DE-B9A2-9E3EB04CA9E7}">
      <dgm:prSet/>
      <dgm:spPr/>
      <dgm:t>
        <a:bodyPr/>
        <a:lstStyle/>
        <a:p>
          <a:r>
            <a:rPr lang="de-DE"/>
            <a:t>Ihre Aufgabe:</a:t>
          </a:r>
          <a:endParaRPr lang="en-US"/>
        </a:p>
      </dgm:t>
    </dgm:pt>
    <dgm:pt modelId="{C8730994-32C9-497D-AF72-C98306CA31DD}" type="parTrans" cxnId="{3E50D794-A609-424D-969B-4E19B030C67D}">
      <dgm:prSet/>
      <dgm:spPr/>
      <dgm:t>
        <a:bodyPr/>
        <a:lstStyle/>
        <a:p>
          <a:endParaRPr lang="en-US"/>
        </a:p>
      </dgm:t>
    </dgm:pt>
    <dgm:pt modelId="{65218F93-F748-4A8D-8C56-52D4322B390A}" type="sibTrans" cxnId="{3E50D794-A609-424D-969B-4E19B030C67D}">
      <dgm:prSet/>
      <dgm:spPr/>
      <dgm:t>
        <a:bodyPr/>
        <a:lstStyle/>
        <a:p>
          <a:endParaRPr lang="en-US"/>
        </a:p>
      </dgm:t>
    </dgm:pt>
    <dgm:pt modelId="{859397B8-FAB2-4842-AA0D-5F021D4DAD59}">
      <dgm:prSet/>
      <dgm:spPr/>
      <dgm:t>
        <a:bodyPr/>
        <a:lstStyle/>
        <a:p>
          <a:r>
            <a:rPr lang="de-DE" dirty="0"/>
            <a:t>Sie </a:t>
          </a:r>
          <a:r>
            <a:rPr lang="de-DE" b="1" dirty="0"/>
            <a:t>entscheiden</a:t>
          </a:r>
          <a:r>
            <a:rPr lang="de-DE" dirty="0"/>
            <a:t> zusammen mit Ihrem Kind über die Schullaufbahn und den angestrebten Abschluss.</a:t>
          </a:r>
          <a:endParaRPr lang="en-US" dirty="0"/>
        </a:p>
      </dgm:t>
    </dgm:pt>
    <dgm:pt modelId="{B6445D76-7D4F-453C-8B48-41535985954A}" type="parTrans" cxnId="{4CE55E0E-731B-469B-B1A2-F8B413B53D92}">
      <dgm:prSet/>
      <dgm:spPr/>
      <dgm:t>
        <a:bodyPr/>
        <a:lstStyle/>
        <a:p>
          <a:endParaRPr lang="en-US"/>
        </a:p>
      </dgm:t>
    </dgm:pt>
    <dgm:pt modelId="{D5450AF9-DF30-4C4A-9E7D-AAC7295BB53B}" type="sibTrans" cxnId="{4CE55E0E-731B-469B-B1A2-F8B413B53D92}">
      <dgm:prSet/>
      <dgm:spPr/>
      <dgm:t>
        <a:bodyPr/>
        <a:lstStyle/>
        <a:p>
          <a:endParaRPr lang="en-US"/>
        </a:p>
      </dgm:t>
    </dgm:pt>
    <dgm:pt modelId="{386D3416-0D5A-4E0E-81CF-FEB719039C5D}" type="pres">
      <dgm:prSet presAssocID="{C0BBF8DC-7ADD-4EA6-8AF1-C8B5CAF1C157}" presName="diagram" presStyleCnt="0">
        <dgm:presLayoutVars>
          <dgm:dir/>
          <dgm:resizeHandles val="exact"/>
        </dgm:presLayoutVars>
      </dgm:prSet>
      <dgm:spPr/>
    </dgm:pt>
    <dgm:pt modelId="{6C0E8D99-4F22-4129-AF61-B1F768C80961}" type="pres">
      <dgm:prSet presAssocID="{D8F50166-EA7C-417F-88FD-BC158D7599BD}" presName="node" presStyleLbl="node1" presStyleIdx="0" presStyleCnt="4">
        <dgm:presLayoutVars>
          <dgm:bulletEnabled val="1"/>
        </dgm:presLayoutVars>
      </dgm:prSet>
      <dgm:spPr/>
    </dgm:pt>
    <dgm:pt modelId="{04CD394D-8F8A-4860-ABEC-E3CD283A9F93}" type="pres">
      <dgm:prSet presAssocID="{AB1430A9-80EB-4AEB-958F-3690031317AB}" presName="sibTrans" presStyleLbl="sibTrans2D1" presStyleIdx="0" presStyleCnt="3"/>
      <dgm:spPr/>
    </dgm:pt>
    <dgm:pt modelId="{67653F7F-3B97-4C59-B92B-76C9FCDF428B}" type="pres">
      <dgm:prSet presAssocID="{AB1430A9-80EB-4AEB-958F-3690031317AB}" presName="connectorText" presStyleLbl="sibTrans2D1" presStyleIdx="0" presStyleCnt="3"/>
      <dgm:spPr/>
    </dgm:pt>
    <dgm:pt modelId="{C3FDCA2F-692D-467D-A092-0DB7B93CD203}" type="pres">
      <dgm:prSet presAssocID="{6D534BEE-A2B5-4658-9CE5-FCB5B75DCF2C}" presName="node" presStyleLbl="node1" presStyleIdx="1" presStyleCnt="4">
        <dgm:presLayoutVars>
          <dgm:bulletEnabled val="1"/>
        </dgm:presLayoutVars>
      </dgm:prSet>
      <dgm:spPr/>
    </dgm:pt>
    <dgm:pt modelId="{3C4A8CFC-FF6B-4B8A-B83D-A31A345A3CAC}" type="pres">
      <dgm:prSet presAssocID="{8A8147EB-404C-4FD2-9A1A-AEE135C5CC94}" presName="sibTrans" presStyleLbl="sibTrans2D1" presStyleIdx="1" presStyleCnt="3"/>
      <dgm:spPr/>
    </dgm:pt>
    <dgm:pt modelId="{0BACE22B-7C9E-453A-AC31-39157FC2B2B5}" type="pres">
      <dgm:prSet presAssocID="{8A8147EB-404C-4FD2-9A1A-AEE135C5CC94}" presName="connectorText" presStyleLbl="sibTrans2D1" presStyleIdx="1" presStyleCnt="3"/>
      <dgm:spPr/>
    </dgm:pt>
    <dgm:pt modelId="{A6A62D0C-0AE4-4D6A-820E-F643120E0605}" type="pres">
      <dgm:prSet presAssocID="{7CC0B11F-4174-40DE-B9A2-9E3EB04CA9E7}" presName="node" presStyleLbl="node1" presStyleIdx="2" presStyleCnt="4">
        <dgm:presLayoutVars>
          <dgm:bulletEnabled val="1"/>
        </dgm:presLayoutVars>
      </dgm:prSet>
      <dgm:spPr/>
    </dgm:pt>
    <dgm:pt modelId="{E1FF3283-ED60-4541-8B0A-AE896F0D0581}" type="pres">
      <dgm:prSet presAssocID="{65218F93-F748-4A8D-8C56-52D4322B390A}" presName="sibTrans" presStyleLbl="sibTrans2D1" presStyleIdx="2" presStyleCnt="3"/>
      <dgm:spPr/>
    </dgm:pt>
    <dgm:pt modelId="{F187A06E-566D-4798-ACC6-5C1EAF5F7260}" type="pres">
      <dgm:prSet presAssocID="{65218F93-F748-4A8D-8C56-52D4322B390A}" presName="connectorText" presStyleLbl="sibTrans2D1" presStyleIdx="2" presStyleCnt="3"/>
      <dgm:spPr/>
    </dgm:pt>
    <dgm:pt modelId="{F222D90F-D76B-4940-8D0B-90235FE39C39}" type="pres">
      <dgm:prSet presAssocID="{859397B8-FAB2-4842-AA0D-5F021D4DAD59}" presName="node" presStyleLbl="node1" presStyleIdx="3" presStyleCnt="4">
        <dgm:presLayoutVars>
          <dgm:bulletEnabled val="1"/>
        </dgm:presLayoutVars>
      </dgm:prSet>
      <dgm:spPr/>
    </dgm:pt>
  </dgm:ptLst>
  <dgm:cxnLst>
    <dgm:cxn modelId="{4E1EF602-A4EA-4F9E-A83E-D50327A40DEB}" type="presOf" srcId="{8A8147EB-404C-4FD2-9A1A-AEE135C5CC94}" destId="{0BACE22B-7C9E-453A-AC31-39157FC2B2B5}" srcOrd="1" destOrd="0" presId="urn:microsoft.com/office/officeart/2005/8/layout/process5"/>
    <dgm:cxn modelId="{4CE55E0E-731B-469B-B1A2-F8B413B53D92}" srcId="{C0BBF8DC-7ADD-4EA6-8AF1-C8B5CAF1C157}" destId="{859397B8-FAB2-4842-AA0D-5F021D4DAD59}" srcOrd="3" destOrd="0" parTransId="{B6445D76-7D4F-453C-8B48-41535985954A}" sibTransId="{D5450AF9-DF30-4C4A-9E7D-AAC7295BB53B}"/>
    <dgm:cxn modelId="{A4B8ED40-2A71-4160-A35D-19A28B02FBFE}" srcId="{C0BBF8DC-7ADD-4EA6-8AF1-C8B5CAF1C157}" destId="{D8F50166-EA7C-417F-88FD-BC158D7599BD}" srcOrd="0" destOrd="0" parTransId="{26755876-10DC-45B3-B9CE-D849ED36028F}" sibTransId="{AB1430A9-80EB-4AEB-958F-3690031317AB}"/>
    <dgm:cxn modelId="{F8AD8146-3702-4064-86D7-2F95AA88612C}" type="presOf" srcId="{C0BBF8DC-7ADD-4EA6-8AF1-C8B5CAF1C157}" destId="{386D3416-0D5A-4E0E-81CF-FEB719039C5D}" srcOrd="0" destOrd="0" presId="urn:microsoft.com/office/officeart/2005/8/layout/process5"/>
    <dgm:cxn modelId="{A082996A-9C1C-4806-B6DE-B2C6E8499801}" type="presOf" srcId="{AB1430A9-80EB-4AEB-958F-3690031317AB}" destId="{67653F7F-3B97-4C59-B92B-76C9FCDF428B}" srcOrd="1" destOrd="0" presId="urn:microsoft.com/office/officeart/2005/8/layout/process5"/>
    <dgm:cxn modelId="{F9BBA477-471F-428B-ABB7-E69D53ED8821}" type="presOf" srcId="{65218F93-F748-4A8D-8C56-52D4322B390A}" destId="{F187A06E-566D-4798-ACC6-5C1EAF5F7260}" srcOrd="1" destOrd="0" presId="urn:microsoft.com/office/officeart/2005/8/layout/process5"/>
    <dgm:cxn modelId="{D839857A-5508-4E8A-9098-3E796F0391BC}" type="presOf" srcId="{859397B8-FAB2-4842-AA0D-5F021D4DAD59}" destId="{F222D90F-D76B-4940-8D0B-90235FE39C39}" srcOrd="0" destOrd="0" presId="urn:microsoft.com/office/officeart/2005/8/layout/process5"/>
    <dgm:cxn modelId="{F0973F89-D155-48AF-90E7-18208C05DFBA}" type="presOf" srcId="{7CC0B11F-4174-40DE-B9A2-9E3EB04CA9E7}" destId="{A6A62D0C-0AE4-4D6A-820E-F643120E0605}" srcOrd="0" destOrd="0" presId="urn:microsoft.com/office/officeart/2005/8/layout/process5"/>
    <dgm:cxn modelId="{3E50D794-A609-424D-969B-4E19B030C67D}" srcId="{C0BBF8DC-7ADD-4EA6-8AF1-C8B5CAF1C157}" destId="{7CC0B11F-4174-40DE-B9A2-9E3EB04CA9E7}" srcOrd="2" destOrd="0" parTransId="{C8730994-32C9-497D-AF72-C98306CA31DD}" sibTransId="{65218F93-F748-4A8D-8C56-52D4322B390A}"/>
    <dgm:cxn modelId="{84ACA5A1-5D4F-4D08-BCB5-74FB101B11F9}" type="presOf" srcId="{D8F50166-EA7C-417F-88FD-BC158D7599BD}" destId="{6C0E8D99-4F22-4129-AF61-B1F768C80961}" srcOrd="0" destOrd="0" presId="urn:microsoft.com/office/officeart/2005/8/layout/process5"/>
    <dgm:cxn modelId="{797339A3-CA8D-436F-A66E-78B94EFC360D}" type="presOf" srcId="{6D534BEE-A2B5-4658-9CE5-FCB5B75DCF2C}" destId="{C3FDCA2F-692D-467D-A092-0DB7B93CD203}" srcOrd="0" destOrd="0" presId="urn:microsoft.com/office/officeart/2005/8/layout/process5"/>
    <dgm:cxn modelId="{38C791AD-6585-4DE8-9180-5F08CDB851ED}" srcId="{C0BBF8DC-7ADD-4EA6-8AF1-C8B5CAF1C157}" destId="{6D534BEE-A2B5-4658-9CE5-FCB5B75DCF2C}" srcOrd="1" destOrd="0" parTransId="{77682F96-EA1B-4645-AB80-0D1EA6900EAB}" sibTransId="{8A8147EB-404C-4FD2-9A1A-AEE135C5CC94}"/>
    <dgm:cxn modelId="{58D8E2BD-E8AD-4933-AB41-7C33CDB903AF}" type="presOf" srcId="{AB1430A9-80EB-4AEB-958F-3690031317AB}" destId="{04CD394D-8F8A-4860-ABEC-E3CD283A9F93}" srcOrd="0" destOrd="0" presId="urn:microsoft.com/office/officeart/2005/8/layout/process5"/>
    <dgm:cxn modelId="{4F06DFBE-6B5D-466E-91FA-7AC641EB1B76}" type="presOf" srcId="{65218F93-F748-4A8D-8C56-52D4322B390A}" destId="{E1FF3283-ED60-4541-8B0A-AE896F0D0581}" srcOrd="0" destOrd="0" presId="urn:microsoft.com/office/officeart/2005/8/layout/process5"/>
    <dgm:cxn modelId="{0BBF7FD7-0EB4-41D7-B7A6-11B58377D097}" type="presOf" srcId="{8A8147EB-404C-4FD2-9A1A-AEE135C5CC94}" destId="{3C4A8CFC-FF6B-4B8A-B83D-A31A345A3CAC}" srcOrd="0" destOrd="0" presId="urn:microsoft.com/office/officeart/2005/8/layout/process5"/>
    <dgm:cxn modelId="{D8413235-BABE-47D1-A9B3-1D5A95F365E1}" type="presParOf" srcId="{386D3416-0D5A-4E0E-81CF-FEB719039C5D}" destId="{6C0E8D99-4F22-4129-AF61-B1F768C80961}" srcOrd="0" destOrd="0" presId="urn:microsoft.com/office/officeart/2005/8/layout/process5"/>
    <dgm:cxn modelId="{3E0AF53E-289E-45D7-9D77-CD1AE4B8FCED}" type="presParOf" srcId="{386D3416-0D5A-4E0E-81CF-FEB719039C5D}" destId="{04CD394D-8F8A-4860-ABEC-E3CD283A9F93}" srcOrd="1" destOrd="0" presId="urn:microsoft.com/office/officeart/2005/8/layout/process5"/>
    <dgm:cxn modelId="{C72C2E4D-4EB8-4D34-9C02-E5051C93D2FD}" type="presParOf" srcId="{04CD394D-8F8A-4860-ABEC-E3CD283A9F93}" destId="{67653F7F-3B97-4C59-B92B-76C9FCDF428B}" srcOrd="0" destOrd="0" presId="urn:microsoft.com/office/officeart/2005/8/layout/process5"/>
    <dgm:cxn modelId="{62792D9B-F22A-4B76-853E-D6E558E47118}" type="presParOf" srcId="{386D3416-0D5A-4E0E-81CF-FEB719039C5D}" destId="{C3FDCA2F-692D-467D-A092-0DB7B93CD203}" srcOrd="2" destOrd="0" presId="urn:microsoft.com/office/officeart/2005/8/layout/process5"/>
    <dgm:cxn modelId="{929DF05C-B8B0-49A3-88BB-3EC764DBD7EC}" type="presParOf" srcId="{386D3416-0D5A-4E0E-81CF-FEB719039C5D}" destId="{3C4A8CFC-FF6B-4B8A-B83D-A31A345A3CAC}" srcOrd="3" destOrd="0" presId="urn:microsoft.com/office/officeart/2005/8/layout/process5"/>
    <dgm:cxn modelId="{1538AF4F-BA13-426A-AAE0-4F4A0FA95B42}" type="presParOf" srcId="{3C4A8CFC-FF6B-4B8A-B83D-A31A345A3CAC}" destId="{0BACE22B-7C9E-453A-AC31-39157FC2B2B5}" srcOrd="0" destOrd="0" presId="urn:microsoft.com/office/officeart/2005/8/layout/process5"/>
    <dgm:cxn modelId="{D1E689B8-53DF-4430-8C5E-E5ECD8A0B650}" type="presParOf" srcId="{386D3416-0D5A-4E0E-81CF-FEB719039C5D}" destId="{A6A62D0C-0AE4-4D6A-820E-F643120E0605}" srcOrd="4" destOrd="0" presId="urn:microsoft.com/office/officeart/2005/8/layout/process5"/>
    <dgm:cxn modelId="{DC2CF47B-02AF-46B0-A8FD-FD47DC43D807}" type="presParOf" srcId="{386D3416-0D5A-4E0E-81CF-FEB719039C5D}" destId="{E1FF3283-ED60-4541-8B0A-AE896F0D0581}" srcOrd="5" destOrd="0" presId="urn:microsoft.com/office/officeart/2005/8/layout/process5"/>
    <dgm:cxn modelId="{570FE261-8CF2-40AD-9EEF-5B59CA0386CB}" type="presParOf" srcId="{E1FF3283-ED60-4541-8B0A-AE896F0D0581}" destId="{F187A06E-566D-4798-ACC6-5C1EAF5F7260}" srcOrd="0" destOrd="0" presId="urn:microsoft.com/office/officeart/2005/8/layout/process5"/>
    <dgm:cxn modelId="{3D24B4B3-C83B-40A5-9089-6F847D2030F4}" type="presParOf" srcId="{386D3416-0D5A-4E0E-81CF-FEB719039C5D}" destId="{F222D90F-D76B-4940-8D0B-90235FE39C39}" srcOrd="6" destOrd="0" presId="urn:microsoft.com/office/officeart/2005/8/layout/process5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D87647C9-A75C-478B-AFF6-B1C1188482D2}" type="doc">
      <dgm:prSet loTypeId="urn:microsoft.com/office/officeart/2005/8/layout/vList2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DF46B63-DED3-434D-95CD-89D6B76FF8C7}">
      <dgm:prSet/>
      <dgm:spPr/>
      <dgm:t>
        <a:bodyPr/>
        <a:lstStyle/>
        <a:p>
          <a:r>
            <a:rPr lang="de-DE" dirty="0"/>
            <a:t>Unser Kind wird in Kl. 9 die GMS mit der Hauptschulabschlussprüfung abschließen.</a:t>
          </a:r>
          <a:endParaRPr lang="en-US" dirty="0"/>
        </a:p>
      </dgm:t>
    </dgm:pt>
    <dgm:pt modelId="{7B31A8AE-28D4-4D0A-B0D5-CCC811F143C0}" type="parTrans" cxnId="{0801779E-9F74-458D-B021-9F1FDA2E9004}">
      <dgm:prSet/>
      <dgm:spPr/>
      <dgm:t>
        <a:bodyPr/>
        <a:lstStyle/>
        <a:p>
          <a:endParaRPr lang="en-US"/>
        </a:p>
      </dgm:t>
    </dgm:pt>
    <dgm:pt modelId="{E8329B74-79AF-47D3-AF8C-543C183F52DE}" type="sibTrans" cxnId="{0801779E-9F74-458D-B021-9F1FDA2E9004}">
      <dgm:prSet/>
      <dgm:spPr/>
      <dgm:t>
        <a:bodyPr/>
        <a:lstStyle/>
        <a:p>
          <a:endParaRPr lang="en-US"/>
        </a:p>
      </dgm:t>
    </dgm:pt>
    <dgm:pt modelId="{0594C718-07AE-4231-96A9-FDC90894A97A}">
      <dgm:prSet/>
      <dgm:spPr/>
      <dgm:t>
        <a:bodyPr/>
        <a:lstStyle/>
        <a:p>
          <a:r>
            <a:rPr lang="de-DE" dirty="0"/>
            <a:t>Unser Kind wird nach HSA in Klasse 9 die Klassenstufe 9 erneut besuchen, mit </a:t>
          </a:r>
          <a:br>
            <a:rPr lang="de-DE" dirty="0"/>
          </a:br>
          <a:r>
            <a:rPr lang="de-DE" dirty="0"/>
            <a:t>dem Ziel Realschulabschluss (M) oder Versetzung nach gymnasialer Versetzungsordnung (E) in Kl. 10 anstreben. (9+2)</a:t>
          </a:r>
          <a:endParaRPr lang="en-US" dirty="0"/>
        </a:p>
      </dgm:t>
    </dgm:pt>
    <dgm:pt modelId="{E43C9FC4-BCCA-4A95-BE13-39105CDCA1A5}" type="parTrans" cxnId="{05573177-762A-4D2D-9722-7C5708ECB3B3}">
      <dgm:prSet/>
      <dgm:spPr/>
      <dgm:t>
        <a:bodyPr/>
        <a:lstStyle/>
        <a:p>
          <a:endParaRPr lang="en-US"/>
        </a:p>
      </dgm:t>
    </dgm:pt>
    <dgm:pt modelId="{626B2CAA-44E0-4CA3-AEFC-301E62FA483B}" type="sibTrans" cxnId="{05573177-762A-4D2D-9722-7C5708ECB3B3}">
      <dgm:prSet/>
      <dgm:spPr/>
      <dgm:t>
        <a:bodyPr/>
        <a:lstStyle/>
        <a:p>
          <a:endParaRPr lang="en-US"/>
        </a:p>
      </dgm:t>
    </dgm:pt>
    <dgm:pt modelId="{783A2C8A-6FCD-4E0F-8C0D-205BFB3E58DA}">
      <dgm:prSet/>
      <dgm:spPr/>
      <dgm:t>
        <a:bodyPr/>
        <a:lstStyle/>
        <a:p>
          <a:r>
            <a:rPr lang="de-DE" dirty="0"/>
            <a:t>Unser Kind wird in Kl. 10 die Hauptschulabschlussprüfung anstreben.</a:t>
          </a:r>
          <a:endParaRPr lang="en-US" dirty="0"/>
        </a:p>
      </dgm:t>
    </dgm:pt>
    <dgm:pt modelId="{A5C83FFC-64A2-42F1-8A80-B0782E2E4F13}" type="parTrans" cxnId="{DF58641E-CB6C-4B80-866B-EA740F564FC3}">
      <dgm:prSet/>
      <dgm:spPr/>
      <dgm:t>
        <a:bodyPr/>
        <a:lstStyle/>
        <a:p>
          <a:endParaRPr lang="en-US"/>
        </a:p>
      </dgm:t>
    </dgm:pt>
    <dgm:pt modelId="{54E973B9-D901-431B-B302-76B3E79CAE4C}" type="sibTrans" cxnId="{DF58641E-CB6C-4B80-866B-EA740F564FC3}">
      <dgm:prSet/>
      <dgm:spPr/>
      <dgm:t>
        <a:bodyPr/>
        <a:lstStyle/>
        <a:p>
          <a:endParaRPr lang="en-US"/>
        </a:p>
      </dgm:t>
    </dgm:pt>
    <dgm:pt modelId="{8F374A95-46D3-4B35-ACF2-40E26B67ABDC}">
      <dgm:prSet/>
      <dgm:spPr/>
      <dgm:t>
        <a:bodyPr/>
        <a:lstStyle/>
        <a:p>
          <a:r>
            <a:rPr lang="de-DE" dirty="0"/>
            <a:t>Unser Kind wird in Klasse 10 die Realschulabschlussprüfung anstreben.</a:t>
          </a:r>
          <a:endParaRPr lang="en-US" dirty="0"/>
        </a:p>
      </dgm:t>
    </dgm:pt>
    <dgm:pt modelId="{358BB954-C1D0-4B1D-B82C-BB00979E432E}" type="parTrans" cxnId="{C47EF1EB-09FC-422B-B82F-57ACB9331987}">
      <dgm:prSet/>
      <dgm:spPr/>
      <dgm:t>
        <a:bodyPr/>
        <a:lstStyle/>
        <a:p>
          <a:endParaRPr lang="en-US"/>
        </a:p>
      </dgm:t>
    </dgm:pt>
    <dgm:pt modelId="{5C29131E-5F87-4E19-9E35-A07F919C5E71}" type="sibTrans" cxnId="{C47EF1EB-09FC-422B-B82F-57ACB9331987}">
      <dgm:prSet/>
      <dgm:spPr/>
      <dgm:t>
        <a:bodyPr/>
        <a:lstStyle/>
        <a:p>
          <a:endParaRPr lang="en-US"/>
        </a:p>
      </dgm:t>
    </dgm:pt>
    <dgm:pt modelId="{BCB858AB-2B4E-4C50-A411-ED586138C61F}">
      <dgm:prSet/>
      <dgm:spPr/>
      <dgm:t>
        <a:bodyPr/>
        <a:lstStyle/>
        <a:p>
          <a:r>
            <a:rPr lang="de-DE" dirty="0"/>
            <a:t>Unser Kind wird in Klasse 10 die nach den Regelungen der gymnasialen Versetzungsordnung erfolgende Versetzung in die Eingangsklasse der gymnasialen Oberstufe anstreben (E-Niveau).</a:t>
          </a:r>
          <a:endParaRPr lang="en-US" dirty="0"/>
        </a:p>
      </dgm:t>
    </dgm:pt>
    <dgm:pt modelId="{5F812066-D8B1-490C-98EC-66DA77EFD0CA}" type="parTrans" cxnId="{1E1CFF0F-7E92-44E4-ADF1-18D6E1D810FC}">
      <dgm:prSet/>
      <dgm:spPr/>
      <dgm:t>
        <a:bodyPr/>
        <a:lstStyle/>
        <a:p>
          <a:endParaRPr lang="en-US"/>
        </a:p>
      </dgm:t>
    </dgm:pt>
    <dgm:pt modelId="{4E83BFEB-4B41-4231-BEA8-098EDE57D00B}" type="sibTrans" cxnId="{1E1CFF0F-7E92-44E4-ADF1-18D6E1D810FC}">
      <dgm:prSet/>
      <dgm:spPr/>
      <dgm:t>
        <a:bodyPr/>
        <a:lstStyle/>
        <a:p>
          <a:endParaRPr lang="en-US"/>
        </a:p>
      </dgm:t>
    </dgm:pt>
    <dgm:pt modelId="{2B882E62-35EA-4AEF-B189-9E2F3DB3C998}" type="pres">
      <dgm:prSet presAssocID="{D87647C9-A75C-478B-AFF6-B1C1188482D2}" presName="linear" presStyleCnt="0">
        <dgm:presLayoutVars>
          <dgm:animLvl val="lvl"/>
          <dgm:resizeHandles val="exact"/>
        </dgm:presLayoutVars>
      </dgm:prSet>
      <dgm:spPr/>
    </dgm:pt>
    <dgm:pt modelId="{7916BA6F-4CFE-4A8C-9127-F6055F4D9CA3}" type="pres">
      <dgm:prSet presAssocID="{6DF46B63-DED3-434D-95CD-89D6B76FF8C7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29C2BCEE-A0F8-4AA2-BC08-B60C431EA860}" type="pres">
      <dgm:prSet presAssocID="{E8329B74-79AF-47D3-AF8C-543C183F52DE}" presName="spacer" presStyleCnt="0"/>
      <dgm:spPr/>
    </dgm:pt>
    <dgm:pt modelId="{6A9C2B2A-A8EE-4F60-841A-3BE6A59D884A}" type="pres">
      <dgm:prSet presAssocID="{0594C718-07AE-4231-96A9-FDC90894A97A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5BBA5753-8F8F-46A9-911D-1EA06CAAB22C}" type="pres">
      <dgm:prSet presAssocID="{626B2CAA-44E0-4CA3-AEFC-301E62FA483B}" presName="spacer" presStyleCnt="0"/>
      <dgm:spPr/>
    </dgm:pt>
    <dgm:pt modelId="{BF75B1B2-2D55-48EB-9E85-331CA871FA49}" type="pres">
      <dgm:prSet presAssocID="{783A2C8A-6FCD-4E0F-8C0D-205BFB3E58DA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FD5CA6B3-3DA6-4E14-B7BB-853BF5E62487}" type="pres">
      <dgm:prSet presAssocID="{54E973B9-D901-431B-B302-76B3E79CAE4C}" presName="spacer" presStyleCnt="0"/>
      <dgm:spPr/>
    </dgm:pt>
    <dgm:pt modelId="{BFEDAB48-E10F-44BF-82A5-5CB8CD7B64D7}" type="pres">
      <dgm:prSet presAssocID="{8F374A95-46D3-4B35-ACF2-40E26B67ABDC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56B5831F-2AB8-49BC-B03B-0264FC9B998D}" type="pres">
      <dgm:prSet presAssocID="{5C29131E-5F87-4E19-9E35-A07F919C5E71}" presName="spacer" presStyleCnt="0"/>
      <dgm:spPr/>
    </dgm:pt>
    <dgm:pt modelId="{0CE93BAD-0503-4781-A8F2-41FC57A07B8E}" type="pres">
      <dgm:prSet presAssocID="{BCB858AB-2B4E-4C50-A411-ED586138C61F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1E1CFF0F-7E92-44E4-ADF1-18D6E1D810FC}" srcId="{D87647C9-A75C-478B-AFF6-B1C1188482D2}" destId="{BCB858AB-2B4E-4C50-A411-ED586138C61F}" srcOrd="4" destOrd="0" parTransId="{5F812066-D8B1-490C-98EC-66DA77EFD0CA}" sibTransId="{4E83BFEB-4B41-4231-BEA8-098EDE57D00B}"/>
    <dgm:cxn modelId="{DF58641E-CB6C-4B80-866B-EA740F564FC3}" srcId="{D87647C9-A75C-478B-AFF6-B1C1188482D2}" destId="{783A2C8A-6FCD-4E0F-8C0D-205BFB3E58DA}" srcOrd="2" destOrd="0" parTransId="{A5C83FFC-64A2-42F1-8A80-B0782E2E4F13}" sibTransId="{54E973B9-D901-431B-B302-76B3E79CAE4C}"/>
    <dgm:cxn modelId="{05573177-762A-4D2D-9722-7C5708ECB3B3}" srcId="{D87647C9-A75C-478B-AFF6-B1C1188482D2}" destId="{0594C718-07AE-4231-96A9-FDC90894A97A}" srcOrd="1" destOrd="0" parTransId="{E43C9FC4-BCCA-4A95-BE13-39105CDCA1A5}" sibTransId="{626B2CAA-44E0-4CA3-AEFC-301E62FA483B}"/>
    <dgm:cxn modelId="{AA432888-0EF8-44C8-8AA2-5F2C3856B5B5}" type="presOf" srcId="{6DF46B63-DED3-434D-95CD-89D6B76FF8C7}" destId="{7916BA6F-4CFE-4A8C-9127-F6055F4D9CA3}" srcOrd="0" destOrd="0" presId="urn:microsoft.com/office/officeart/2005/8/layout/vList2"/>
    <dgm:cxn modelId="{DE09B58B-EC7C-4610-BBDE-8A2AFBC6F29E}" type="presOf" srcId="{D87647C9-A75C-478B-AFF6-B1C1188482D2}" destId="{2B882E62-35EA-4AEF-B189-9E2F3DB3C998}" srcOrd="0" destOrd="0" presId="urn:microsoft.com/office/officeart/2005/8/layout/vList2"/>
    <dgm:cxn modelId="{AE7DD38C-CDBB-429B-A82B-0E48134F01B5}" type="presOf" srcId="{0594C718-07AE-4231-96A9-FDC90894A97A}" destId="{6A9C2B2A-A8EE-4F60-841A-3BE6A59D884A}" srcOrd="0" destOrd="0" presId="urn:microsoft.com/office/officeart/2005/8/layout/vList2"/>
    <dgm:cxn modelId="{0801779E-9F74-458D-B021-9F1FDA2E9004}" srcId="{D87647C9-A75C-478B-AFF6-B1C1188482D2}" destId="{6DF46B63-DED3-434D-95CD-89D6B76FF8C7}" srcOrd="0" destOrd="0" parTransId="{7B31A8AE-28D4-4D0A-B0D5-CCC811F143C0}" sibTransId="{E8329B74-79AF-47D3-AF8C-543C183F52DE}"/>
    <dgm:cxn modelId="{D857F8BD-3055-477E-846C-2B70888D168E}" type="presOf" srcId="{8F374A95-46D3-4B35-ACF2-40E26B67ABDC}" destId="{BFEDAB48-E10F-44BF-82A5-5CB8CD7B64D7}" srcOrd="0" destOrd="0" presId="urn:microsoft.com/office/officeart/2005/8/layout/vList2"/>
    <dgm:cxn modelId="{16D7E8CA-FBAC-46B1-8861-92ED103A3D69}" type="presOf" srcId="{BCB858AB-2B4E-4C50-A411-ED586138C61F}" destId="{0CE93BAD-0503-4781-A8F2-41FC57A07B8E}" srcOrd="0" destOrd="0" presId="urn:microsoft.com/office/officeart/2005/8/layout/vList2"/>
    <dgm:cxn modelId="{C47EF1EB-09FC-422B-B82F-57ACB9331987}" srcId="{D87647C9-A75C-478B-AFF6-B1C1188482D2}" destId="{8F374A95-46D3-4B35-ACF2-40E26B67ABDC}" srcOrd="3" destOrd="0" parTransId="{358BB954-C1D0-4B1D-B82C-BB00979E432E}" sibTransId="{5C29131E-5F87-4E19-9E35-A07F919C5E71}"/>
    <dgm:cxn modelId="{0791E7F2-9368-459B-AF24-CCB58DDD40AB}" type="presOf" srcId="{783A2C8A-6FCD-4E0F-8C0D-205BFB3E58DA}" destId="{BF75B1B2-2D55-48EB-9E85-331CA871FA49}" srcOrd="0" destOrd="0" presId="urn:microsoft.com/office/officeart/2005/8/layout/vList2"/>
    <dgm:cxn modelId="{DE4D9AD2-CB7D-4DB0-A6C0-41C927F994B1}" type="presParOf" srcId="{2B882E62-35EA-4AEF-B189-9E2F3DB3C998}" destId="{7916BA6F-4CFE-4A8C-9127-F6055F4D9CA3}" srcOrd="0" destOrd="0" presId="urn:microsoft.com/office/officeart/2005/8/layout/vList2"/>
    <dgm:cxn modelId="{72CB09C2-D03D-4B28-B1C7-BE329A3719A3}" type="presParOf" srcId="{2B882E62-35EA-4AEF-B189-9E2F3DB3C998}" destId="{29C2BCEE-A0F8-4AA2-BC08-B60C431EA860}" srcOrd="1" destOrd="0" presId="urn:microsoft.com/office/officeart/2005/8/layout/vList2"/>
    <dgm:cxn modelId="{C84FD5AD-0871-49BB-9134-8CD91637439B}" type="presParOf" srcId="{2B882E62-35EA-4AEF-B189-9E2F3DB3C998}" destId="{6A9C2B2A-A8EE-4F60-841A-3BE6A59D884A}" srcOrd="2" destOrd="0" presId="urn:microsoft.com/office/officeart/2005/8/layout/vList2"/>
    <dgm:cxn modelId="{33DF5598-3F8D-450B-9F26-E7D293D14C41}" type="presParOf" srcId="{2B882E62-35EA-4AEF-B189-9E2F3DB3C998}" destId="{5BBA5753-8F8F-46A9-911D-1EA06CAAB22C}" srcOrd="3" destOrd="0" presId="urn:microsoft.com/office/officeart/2005/8/layout/vList2"/>
    <dgm:cxn modelId="{3C974E50-4B94-46A1-B0EA-9DE21EF350B1}" type="presParOf" srcId="{2B882E62-35EA-4AEF-B189-9E2F3DB3C998}" destId="{BF75B1B2-2D55-48EB-9E85-331CA871FA49}" srcOrd="4" destOrd="0" presId="urn:microsoft.com/office/officeart/2005/8/layout/vList2"/>
    <dgm:cxn modelId="{422E6A22-D910-4618-9AAB-BF2BAAFCF2FD}" type="presParOf" srcId="{2B882E62-35EA-4AEF-B189-9E2F3DB3C998}" destId="{FD5CA6B3-3DA6-4E14-B7BB-853BF5E62487}" srcOrd="5" destOrd="0" presId="urn:microsoft.com/office/officeart/2005/8/layout/vList2"/>
    <dgm:cxn modelId="{1D4FECBD-2AE7-4A1A-81F1-317055BF0D05}" type="presParOf" srcId="{2B882E62-35EA-4AEF-B189-9E2F3DB3C998}" destId="{BFEDAB48-E10F-44BF-82A5-5CB8CD7B64D7}" srcOrd="6" destOrd="0" presId="urn:microsoft.com/office/officeart/2005/8/layout/vList2"/>
    <dgm:cxn modelId="{A6A94661-1492-413B-B404-BD3D84ACCFA3}" type="presParOf" srcId="{2B882E62-35EA-4AEF-B189-9E2F3DB3C998}" destId="{56B5831F-2AB8-49BC-B03B-0264FC9B998D}" srcOrd="7" destOrd="0" presId="urn:microsoft.com/office/officeart/2005/8/layout/vList2"/>
    <dgm:cxn modelId="{855B4493-149D-4D6C-B93B-A39AAD848D43}" type="presParOf" srcId="{2B882E62-35EA-4AEF-B189-9E2F3DB3C998}" destId="{0CE93BAD-0503-4781-A8F2-41FC57A07B8E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7122EE5-9CFB-4E19-91AE-9C2BD66C3606}" type="doc">
      <dgm:prSet loTypeId="urn:microsoft.com/office/officeart/2018/2/layout/IconVerticalSolidList" loCatId="icon" qsTypeId="urn:microsoft.com/office/officeart/2005/8/quickstyle/simple1" qsCatId="simple" csTypeId="urn:microsoft.com/office/officeart/2018/5/colors/Iconchunking_neutralbg_colorful5" csCatId="colorful" phldr="1"/>
      <dgm:spPr/>
      <dgm:t>
        <a:bodyPr/>
        <a:lstStyle/>
        <a:p>
          <a:endParaRPr lang="en-US"/>
        </a:p>
      </dgm:t>
    </dgm:pt>
    <dgm:pt modelId="{C5EC43AA-87A8-4BB7-864C-21918962A6AC}">
      <dgm:prSet/>
      <dgm:spPr/>
      <dgm:t>
        <a:bodyPr/>
        <a:lstStyle/>
        <a:p>
          <a:r>
            <a:rPr lang="en-US" dirty="0"/>
            <a:t>Gerne </a:t>
          </a:r>
          <a:r>
            <a:rPr lang="en-US" dirty="0" err="1"/>
            <a:t>beantworten</a:t>
          </a:r>
          <a:r>
            <a:rPr lang="en-US" dirty="0"/>
            <a:t> </a:t>
          </a:r>
          <a:r>
            <a:rPr lang="en-US" dirty="0" err="1"/>
            <a:t>wir</a:t>
          </a:r>
          <a:r>
            <a:rPr lang="en-US" dirty="0"/>
            <a:t> </a:t>
          </a:r>
          <a:r>
            <a:rPr lang="en-US" dirty="0" err="1"/>
            <a:t>eure</a:t>
          </a:r>
          <a:r>
            <a:rPr lang="en-US" dirty="0"/>
            <a:t>/</a:t>
          </a:r>
          <a:r>
            <a:rPr lang="en-US" dirty="0" err="1"/>
            <a:t>Ihre</a:t>
          </a:r>
          <a:r>
            <a:rPr lang="en-US" dirty="0"/>
            <a:t> </a:t>
          </a:r>
          <a:r>
            <a:rPr lang="en-US" dirty="0" err="1"/>
            <a:t>Fragen</a:t>
          </a:r>
          <a:r>
            <a:rPr lang="en-US" dirty="0"/>
            <a:t>.</a:t>
          </a:r>
        </a:p>
      </dgm:t>
    </dgm:pt>
    <dgm:pt modelId="{29EA1B57-642C-4247-A86C-2D7C1F9F5D4B}" type="parTrans" cxnId="{95120853-302D-4144-9093-1081B924C61E}">
      <dgm:prSet/>
      <dgm:spPr/>
      <dgm:t>
        <a:bodyPr/>
        <a:lstStyle/>
        <a:p>
          <a:endParaRPr lang="en-US"/>
        </a:p>
      </dgm:t>
    </dgm:pt>
    <dgm:pt modelId="{3728AB3A-2180-4753-B154-9938C362A4A0}" type="sibTrans" cxnId="{95120853-302D-4144-9093-1081B924C61E}">
      <dgm:prSet/>
      <dgm:spPr/>
      <dgm:t>
        <a:bodyPr/>
        <a:lstStyle/>
        <a:p>
          <a:endParaRPr lang="en-US"/>
        </a:p>
      </dgm:t>
    </dgm:pt>
    <dgm:pt modelId="{E439D947-8308-4130-9D21-C17F12892409}" type="pres">
      <dgm:prSet presAssocID="{37122EE5-9CFB-4E19-91AE-9C2BD66C3606}" presName="root" presStyleCnt="0">
        <dgm:presLayoutVars>
          <dgm:dir/>
          <dgm:resizeHandles val="exact"/>
        </dgm:presLayoutVars>
      </dgm:prSet>
      <dgm:spPr/>
    </dgm:pt>
    <dgm:pt modelId="{454E1891-9571-42FD-8412-A4B5D1A5CEB3}" type="pres">
      <dgm:prSet presAssocID="{C5EC43AA-87A8-4BB7-864C-21918962A6AC}" presName="compNode" presStyleCnt="0"/>
      <dgm:spPr/>
    </dgm:pt>
    <dgm:pt modelId="{C57C9EE2-6770-413B-9FF7-A55C58D5865F}" type="pres">
      <dgm:prSet presAssocID="{C5EC43AA-87A8-4BB7-864C-21918962A6AC}" presName="bgRect" presStyleLbl="bgShp" presStyleIdx="0" presStyleCnt="1"/>
      <dgm:spPr/>
    </dgm:pt>
    <dgm:pt modelId="{08E75022-D3BE-445A-8890-2230832F7B00}" type="pres">
      <dgm:prSet presAssocID="{C5EC43AA-87A8-4BB7-864C-21918962A6AC}" presName="iconRect" presStyleLbl="node1" presStyleIdx="0" presStyleCnt="1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Question mark"/>
        </a:ext>
      </dgm:extLst>
    </dgm:pt>
    <dgm:pt modelId="{DD0BC725-C48F-467B-B2F0-77C67C3DA701}" type="pres">
      <dgm:prSet presAssocID="{C5EC43AA-87A8-4BB7-864C-21918962A6AC}" presName="spaceRect" presStyleCnt="0"/>
      <dgm:spPr/>
    </dgm:pt>
    <dgm:pt modelId="{C2189E0C-895D-48E8-9103-2BFAFE87D1A2}" type="pres">
      <dgm:prSet presAssocID="{C5EC43AA-87A8-4BB7-864C-21918962A6AC}" presName="parTx" presStyleLbl="revTx" presStyleIdx="0" presStyleCnt="1" custScaleX="137245" custScaleY="205377">
        <dgm:presLayoutVars>
          <dgm:chMax val="0"/>
          <dgm:chPref val="0"/>
        </dgm:presLayoutVars>
      </dgm:prSet>
      <dgm:spPr/>
    </dgm:pt>
  </dgm:ptLst>
  <dgm:cxnLst>
    <dgm:cxn modelId="{2150FB02-603B-40B3-AC9C-DA756D501CA4}" type="presOf" srcId="{C5EC43AA-87A8-4BB7-864C-21918962A6AC}" destId="{C2189E0C-895D-48E8-9103-2BFAFE87D1A2}" srcOrd="0" destOrd="0" presId="urn:microsoft.com/office/officeart/2018/2/layout/IconVerticalSolidList"/>
    <dgm:cxn modelId="{46DCD042-9388-4AE1-8308-EB05D13DDB3C}" type="presOf" srcId="{37122EE5-9CFB-4E19-91AE-9C2BD66C3606}" destId="{E439D947-8308-4130-9D21-C17F12892409}" srcOrd="0" destOrd="0" presId="urn:microsoft.com/office/officeart/2018/2/layout/IconVerticalSolidList"/>
    <dgm:cxn modelId="{95120853-302D-4144-9093-1081B924C61E}" srcId="{37122EE5-9CFB-4E19-91AE-9C2BD66C3606}" destId="{C5EC43AA-87A8-4BB7-864C-21918962A6AC}" srcOrd="0" destOrd="0" parTransId="{29EA1B57-642C-4247-A86C-2D7C1F9F5D4B}" sibTransId="{3728AB3A-2180-4753-B154-9938C362A4A0}"/>
    <dgm:cxn modelId="{DAE90B8C-9B14-444E-80C9-F446D58D292F}" type="presParOf" srcId="{E439D947-8308-4130-9D21-C17F12892409}" destId="{454E1891-9571-42FD-8412-A4B5D1A5CEB3}" srcOrd="0" destOrd="0" presId="urn:microsoft.com/office/officeart/2018/2/layout/IconVerticalSolidList"/>
    <dgm:cxn modelId="{4CBBF220-1824-4E81-8DB2-763C9F8BDA9C}" type="presParOf" srcId="{454E1891-9571-42FD-8412-A4B5D1A5CEB3}" destId="{C57C9EE2-6770-413B-9FF7-A55C58D5865F}" srcOrd="0" destOrd="0" presId="urn:microsoft.com/office/officeart/2018/2/layout/IconVerticalSolidList"/>
    <dgm:cxn modelId="{147C7486-CE43-4051-8A59-266F756063DE}" type="presParOf" srcId="{454E1891-9571-42FD-8412-A4B5D1A5CEB3}" destId="{08E75022-D3BE-445A-8890-2230832F7B00}" srcOrd="1" destOrd="0" presId="urn:microsoft.com/office/officeart/2018/2/layout/IconVerticalSolidList"/>
    <dgm:cxn modelId="{0BEDF396-A965-4C34-ABFE-9862CA74AE56}" type="presParOf" srcId="{454E1891-9571-42FD-8412-A4B5D1A5CEB3}" destId="{DD0BC725-C48F-467B-B2F0-77C67C3DA701}" srcOrd="2" destOrd="0" presId="urn:microsoft.com/office/officeart/2018/2/layout/IconVerticalSolidList"/>
    <dgm:cxn modelId="{7143F042-8E5F-4A76-B2DA-89A774FC27F0}" type="presParOf" srcId="{454E1891-9571-42FD-8412-A4B5D1A5CEB3}" destId="{C2189E0C-895D-48E8-9103-2BFAFE87D1A2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2C46E4-343D-4A23-8DFD-E12C561CC728}">
      <dsp:nvSpPr>
        <dsp:cNvPr id="0" name=""/>
        <dsp:cNvSpPr/>
      </dsp:nvSpPr>
      <dsp:spPr>
        <a:xfrm>
          <a:off x="1167073" y="637"/>
          <a:ext cx="1864510" cy="1118706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 dirty="0" err="1"/>
            <a:t>Informationsabend</a:t>
          </a:r>
          <a:r>
            <a:rPr lang="en-US" sz="1400" kern="1200" dirty="0"/>
            <a:t> für </a:t>
          </a:r>
          <a:br>
            <a:rPr lang="en-US" sz="1400" kern="1200" dirty="0"/>
          </a:br>
          <a:r>
            <a:rPr lang="en-US" sz="1400" kern="1200" dirty="0"/>
            <a:t>Schüler*</a:t>
          </a:r>
          <a:r>
            <a:rPr lang="en-US" sz="1400" kern="1200" dirty="0" err="1"/>
            <a:t>innen</a:t>
          </a:r>
          <a:r>
            <a:rPr lang="en-US" sz="1400" kern="1200" dirty="0"/>
            <a:t> und </a:t>
          </a:r>
          <a:r>
            <a:rPr lang="en-US" sz="1400" kern="1200" dirty="0" err="1"/>
            <a:t>Eltern</a:t>
          </a:r>
          <a:endParaRPr lang="en-US" sz="1400" kern="1200" dirty="0"/>
        </a:p>
      </dsp:txBody>
      <dsp:txXfrm>
        <a:off x="1167073" y="637"/>
        <a:ext cx="1864510" cy="1118706"/>
      </dsp:txXfrm>
    </dsp:sp>
    <dsp:sp modelId="{BCFB8B84-5175-41AC-ACA1-8A76536E8BAF}">
      <dsp:nvSpPr>
        <dsp:cNvPr id="0" name=""/>
        <dsp:cNvSpPr/>
      </dsp:nvSpPr>
      <dsp:spPr>
        <a:xfrm>
          <a:off x="3218035" y="637"/>
          <a:ext cx="1864510" cy="1118706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In welche Richtung kann dein schulischer oder beruflicher </a:t>
          </a:r>
          <a:br>
            <a:rPr lang="en-US" sz="1400" kern="1200"/>
          </a:br>
          <a:r>
            <a:rPr lang="en-US" sz="1400" kern="1200"/>
            <a:t>Weg gehen?</a:t>
          </a:r>
        </a:p>
      </dsp:txBody>
      <dsp:txXfrm>
        <a:off x="3218035" y="637"/>
        <a:ext cx="1864510" cy="11187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C0E8D99-4F22-4129-AF61-B1F768C80961}">
      <dsp:nvSpPr>
        <dsp:cNvPr id="0" name=""/>
        <dsp:cNvSpPr/>
      </dsp:nvSpPr>
      <dsp:spPr>
        <a:xfrm>
          <a:off x="1071" y="732551"/>
          <a:ext cx="2285107" cy="1371064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/>
            <a:t>Unsere Aufgabe:</a:t>
          </a:r>
          <a:endParaRPr lang="en-US" sz="1500" kern="1200"/>
        </a:p>
      </dsp:txBody>
      <dsp:txXfrm>
        <a:off x="41228" y="772708"/>
        <a:ext cx="2204793" cy="1290750"/>
      </dsp:txXfrm>
    </dsp:sp>
    <dsp:sp modelId="{04CD394D-8F8A-4860-ABEC-E3CD283A9F93}">
      <dsp:nvSpPr>
        <dsp:cNvPr id="0" name=""/>
        <dsp:cNvSpPr/>
      </dsp:nvSpPr>
      <dsp:spPr>
        <a:xfrm>
          <a:off x="2487268" y="1134730"/>
          <a:ext cx="484442" cy="5667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>
        <a:off x="2487268" y="1248071"/>
        <a:ext cx="339109" cy="340024"/>
      </dsp:txXfrm>
    </dsp:sp>
    <dsp:sp modelId="{C3FDCA2F-692D-467D-A092-0DB7B93CD203}">
      <dsp:nvSpPr>
        <dsp:cNvPr id="0" name=""/>
        <dsp:cNvSpPr/>
      </dsp:nvSpPr>
      <dsp:spPr>
        <a:xfrm>
          <a:off x="3200221" y="732551"/>
          <a:ext cx="2285107" cy="1371064"/>
        </a:xfrm>
        <a:prstGeom prst="roundRect">
          <a:avLst>
            <a:gd name="adj" fmla="val 10000"/>
          </a:avLst>
        </a:prstGeom>
        <a:solidFill>
          <a:schemeClr val="accent5">
            <a:hueOff val="-4050717"/>
            <a:satOff val="-275"/>
            <a:lumOff val="654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 dirty="0"/>
            <a:t>Wir beraten Sie zusammen mit Ihrem Kind und geben eine </a:t>
          </a:r>
          <a:r>
            <a:rPr lang="de-DE" sz="1500" b="1" kern="1200" dirty="0"/>
            <a:t>Empfehlung</a:t>
          </a:r>
          <a:r>
            <a:rPr lang="de-DE" sz="1500" kern="1200" dirty="0"/>
            <a:t> ab.</a:t>
          </a:r>
          <a:endParaRPr lang="en-US" sz="1500" kern="1200" dirty="0"/>
        </a:p>
      </dsp:txBody>
      <dsp:txXfrm>
        <a:off x="3240378" y="772708"/>
        <a:ext cx="2204793" cy="1290750"/>
      </dsp:txXfrm>
    </dsp:sp>
    <dsp:sp modelId="{3C4A8CFC-FF6B-4B8A-B83D-A31A345A3CAC}">
      <dsp:nvSpPr>
        <dsp:cNvPr id="0" name=""/>
        <dsp:cNvSpPr/>
      </dsp:nvSpPr>
      <dsp:spPr>
        <a:xfrm rot="5400000">
          <a:off x="4100553" y="2263573"/>
          <a:ext cx="484442" cy="5667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 rot="-5400000">
        <a:off x="4172763" y="2304705"/>
        <a:ext cx="340024" cy="339109"/>
      </dsp:txXfrm>
    </dsp:sp>
    <dsp:sp modelId="{A6A62D0C-0AE4-4D6A-820E-F643120E0605}">
      <dsp:nvSpPr>
        <dsp:cNvPr id="0" name=""/>
        <dsp:cNvSpPr/>
      </dsp:nvSpPr>
      <dsp:spPr>
        <a:xfrm>
          <a:off x="3200221" y="3017658"/>
          <a:ext cx="2285107" cy="1371064"/>
        </a:xfrm>
        <a:prstGeom prst="roundRect">
          <a:avLst>
            <a:gd name="adj" fmla="val 10000"/>
          </a:avLst>
        </a:prstGeom>
        <a:solidFill>
          <a:schemeClr val="accent5">
            <a:hueOff val="-8101434"/>
            <a:satOff val="-551"/>
            <a:lumOff val="1307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/>
            <a:t>Ihre Aufgabe:</a:t>
          </a:r>
          <a:endParaRPr lang="en-US" sz="1500" kern="1200"/>
        </a:p>
      </dsp:txBody>
      <dsp:txXfrm>
        <a:off x="3240378" y="3057815"/>
        <a:ext cx="2204793" cy="1290750"/>
      </dsp:txXfrm>
    </dsp:sp>
    <dsp:sp modelId="{E1FF3283-ED60-4541-8B0A-AE896F0D0581}">
      <dsp:nvSpPr>
        <dsp:cNvPr id="0" name=""/>
        <dsp:cNvSpPr/>
      </dsp:nvSpPr>
      <dsp:spPr>
        <a:xfrm rot="10800000">
          <a:off x="2514689" y="3419837"/>
          <a:ext cx="484442" cy="566706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200" kern="1200"/>
        </a:p>
      </dsp:txBody>
      <dsp:txXfrm rot="10800000">
        <a:off x="2660022" y="3533178"/>
        <a:ext cx="339109" cy="340024"/>
      </dsp:txXfrm>
    </dsp:sp>
    <dsp:sp modelId="{F222D90F-D76B-4940-8D0B-90235FE39C39}">
      <dsp:nvSpPr>
        <dsp:cNvPr id="0" name=""/>
        <dsp:cNvSpPr/>
      </dsp:nvSpPr>
      <dsp:spPr>
        <a:xfrm>
          <a:off x="1071" y="3017658"/>
          <a:ext cx="2285107" cy="1371064"/>
        </a:xfrm>
        <a:prstGeom prst="roundRect">
          <a:avLst>
            <a:gd name="adj" fmla="val 10000"/>
          </a:avLst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 dirty="0"/>
            <a:t>Sie </a:t>
          </a:r>
          <a:r>
            <a:rPr lang="de-DE" sz="1500" b="1" kern="1200" dirty="0"/>
            <a:t>entscheiden</a:t>
          </a:r>
          <a:r>
            <a:rPr lang="de-DE" sz="1500" kern="1200" dirty="0"/>
            <a:t> zusammen mit Ihrem Kind über die Schullaufbahn und den angestrebten Abschluss.</a:t>
          </a:r>
          <a:endParaRPr lang="en-US" sz="1500" kern="1200" dirty="0"/>
        </a:p>
      </dsp:txBody>
      <dsp:txXfrm>
        <a:off x="41228" y="3057815"/>
        <a:ext cx="2204793" cy="129075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916BA6F-4CFE-4A8C-9127-F6055F4D9CA3}">
      <dsp:nvSpPr>
        <dsp:cNvPr id="0" name=""/>
        <dsp:cNvSpPr/>
      </dsp:nvSpPr>
      <dsp:spPr>
        <a:xfrm>
          <a:off x="0" y="16778"/>
          <a:ext cx="7886700" cy="829237"/>
        </a:xfrm>
        <a:prstGeom prst="round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 dirty="0"/>
            <a:t>Unser Kind wird in Kl. 9 die GMS mit der Hauptschulabschlussprüfung abschließen.</a:t>
          </a:r>
          <a:endParaRPr lang="en-US" sz="1500" kern="1200" dirty="0"/>
        </a:p>
      </dsp:txBody>
      <dsp:txXfrm>
        <a:off x="40480" y="57258"/>
        <a:ext cx="7805740" cy="748277"/>
      </dsp:txXfrm>
    </dsp:sp>
    <dsp:sp modelId="{6A9C2B2A-A8EE-4F60-841A-3BE6A59D884A}">
      <dsp:nvSpPr>
        <dsp:cNvPr id="0" name=""/>
        <dsp:cNvSpPr/>
      </dsp:nvSpPr>
      <dsp:spPr>
        <a:xfrm>
          <a:off x="0" y="889215"/>
          <a:ext cx="7886700" cy="829237"/>
        </a:xfrm>
        <a:prstGeom prst="roundRect">
          <a:avLst/>
        </a:prstGeom>
        <a:solidFill>
          <a:schemeClr val="accent5">
            <a:hueOff val="-3038037"/>
            <a:satOff val="-207"/>
            <a:lumOff val="49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 dirty="0"/>
            <a:t>Unser Kind wird nach HSA in Klasse 9 die Klassenstufe 9 erneut besuchen, mit </a:t>
          </a:r>
          <a:br>
            <a:rPr lang="de-DE" sz="1500" kern="1200" dirty="0"/>
          </a:br>
          <a:r>
            <a:rPr lang="de-DE" sz="1500" kern="1200" dirty="0"/>
            <a:t>dem Ziel Realschulabschluss (M) oder Versetzung nach gymnasialer Versetzungsordnung (E) in Kl. 10 anstreben. (9+2)</a:t>
          </a:r>
          <a:endParaRPr lang="en-US" sz="1500" kern="1200" dirty="0"/>
        </a:p>
      </dsp:txBody>
      <dsp:txXfrm>
        <a:off x="40480" y="929695"/>
        <a:ext cx="7805740" cy="748277"/>
      </dsp:txXfrm>
    </dsp:sp>
    <dsp:sp modelId="{BF75B1B2-2D55-48EB-9E85-331CA871FA49}">
      <dsp:nvSpPr>
        <dsp:cNvPr id="0" name=""/>
        <dsp:cNvSpPr/>
      </dsp:nvSpPr>
      <dsp:spPr>
        <a:xfrm>
          <a:off x="0" y="1761653"/>
          <a:ext cx="7886700" cy="829237"/>
        </a:xfrm>
        <a:prstGeom prst="roundRect">
          <a:avLst/>
        </a:prstGeom>
        <a:solidFill>
          <a:schemeClr val="accent5">
            <a:hueOff val="-6076075"/>
            <a:satOff val="-413"/>
            <a:lumOff val="9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 dirty="0"/>
            <a:t>Unser Kind wird in Kl. 10 die Hauptschulabschlussprüfung anstreben.</a:t>
          </a:r>
          <a:endParaRPr lang="en-US" sz="1500" kern="1200" dirty="0"/>
        </a:p>
      </dsp:txBody>
      <dsp:txXfrm>
        <a:off x="40480" y="1802133"/>
        <a:ext cx="7805740" cy="748277"/>
      </dsp:txXfrm>
    </dsp:sp>
    <dsp:sp modelId="{BFEDAB48-E10F-44BF-82A5-5CB8CD7B64D7}">
      <dsp:nvSpPr>
        <dsp:cNvPr id="0" name=""/>
        <dsp:cNvSpPr/>
      </dsp:nvSpPr>
      <dsp:spPr>
        <a:xfrm>
          <a:off x="0" y="2634090"/>
          <a:ext cx="7886700" cy="829237"/>
        </a:xfrm>
        <a:prstGeom prst="roundRect">
          <a:avLst/>
        </a:prstGeom>
        <a:solidFill>
          <a:schemeClr val="accent5">
            <a:hueOff val="-9114112"/>
            <a:satOff val="-620"/>
            <a:lumOff val="147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 dirty="0"/>
            <a:t>Unser Kind wird in Klasse 10 die Realschulabschlussprüfung anstreben.</a:t>
          </a:r>
          <a:endParaRPr lang="en-US" sz="1500" kern="1200" dirty="0"/>
        </a:p>
      </dsp:txBody>
      <dsp:txXfrm>
        <a:off x="40480" y="2674570"/>
        <a:ext cx="7805740" cy="748277"/>
      </dsp:txXfrm>
    </dsp:sp>
    <dsp:sp modelId="{0CE93BAD-0503-4781-A8F2-41FC57A07B8E}">
      <dsp:nvSpPr>
        <dsp:cNvPr id="0" name=""/>
        <dsp:cNvSpPr/>
      </dsp:nvSpPr>
      <dsp:spPr>
        <a:xfrm>
          <a:off x="0" y="3506528"/>
          <a:ext cx="7886700" cy="829237"/>
        </a:xfrm>
        <a:prstGeom prst="roundRect">
          <a:avLst/>
        </a:prstGeom>
        <a:solidFill>
          <a:schemeClr val="accent5">
            <a:hueOff val="-12152150"/>
            <a:satOff val="-826"/>
            <a:lumOff val="196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kern="1200" dirty="0"/>
            <a:t>Unser Kind wird in Klasse 10 die nach den Regelungen der gymnasialen Versetzungsordnung erfolgende Versetzung in die Eingangsklasse der gymnasialen Oberstufe anstreben (E-Niveau).</a:t>
          </a:r>
          <a:endParaRPr lang="en-US" sz="1500" kern="1200" dirty="0"/>
        </a:p>
      </dsp:txBody>
      <dsp:txXfrm>
        <a:off x="40480" y="3547008"/>
        <a:ext cx="7805740" cy="74827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57C9EE2-6770-413B-9FF7-A55C58D5865F}">
      <dsp:nvSpPr>
        <dsp:cNvPr id="0" name=""/>
        <dsp:cNvSpPr/>
      </dsp:nvSpPr>
      <dsp:spPr>
        <a:xfrm>
          <a:off x="-221065" y="1459603"/>
          <a:ext cx="3829050" cy="1244129"/>
        </a:xfrm>
        <a:prstGeom prst="roundRect">
          <a:avLst>
            <a:gd name="adj" fmla="val 10000"/>
          </a:avLst>
        </a:prstGeom>
        <a:solidFill>
          <a:schemeClr val="bg1">
            <a:lumMod val="95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8E75022-D3BE-445A-8890-2230832F7B00}">
      <dsp:nvSpPr>
        <dsp:cNvPr id="0" name=""/>
        <dsp:cNvSpPr/>
      </dsp:nvSpPr>
      <dsp:spPr>
        <a:xfrm>
          <a:off x="155283" y="1739532"/>
          <a:ext cx="684271" cy="684271"/>
        </a:xfrm>
        <a:prstGeom prst="rect">
          <a:avLst/>
        </a:prstGeom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2189E0C-895D-48E8-9103-2BFAFE87D1A2}">
      <dsp:nvSpPr>
        <dsp:cNvPr id="0" name=""/>
        <dsp:cNvSpPr/>
      </dsp:nvSpPr>
      <dsp:spPr>
        <a:xfrm>
          <a:off x="770962" y="804090"/>
          <a:ext cx="3279153" cy="25551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1670" tIns="131670" rIns="131670" bIns="131670" numCol="1" spcCol="1270" anchor="ctr" anchorCtr="0">
          <a:noAutofit/>
        </a:bodyPr>
        <a:lstStyle/>
        <a:p>
          <a:pPr marL="0" lvl="0" indent="0" algn="l" defTabSz="9779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200" kern="1200" dirty="0"/>
            <a:t>Gerne </a:t>
          </a:r>
          <a:r>
            <a:rPr lang="en-US" sz="2200" kern="1200" dirty="0" err="1"/>
            <a:t>beantworten</a:t>
          </a:r>
          <a:r>
            <a:rPr lang="en-US" sz="2200" kern="1200" dirty="0"/>
            <a:t> </a:t>
          </a:r>
          <a:r>
            <a:rPr lang="en-US" sz="2200" kern="1200" dirty="0" err="1"/>
            <a:t>wir</a:t>
          </a:r>
          <a:r>
            <a:rPr lang="en-US" sz="2200" kern="1200" dirty="0"/>
            <a:t> </a:t>
          </a:r>
          <a:r>
            <a:rPr lang="en-US" sz="2200" kern="1200" dirty="0" err="1"/>
            <a:t>eure</a:t>
          </a:r>
          <a:r>
            <a:rPr lang="en-US" sz="2200" kern="1200" dirty="0"/>
            <a:t>/</a:t>
          </a:r>
          <a:r>
            <a:rPr lang="en-US" sz="2200" kern="1200" dirty="0" err="1"/>
            <a:t>Ihre</a:t>
          </a:r>
          <a:r>
            <a:rPr lang="en-US" sz="2200" kern="1200" dirty="0"/>
            <a:t> </a:t>
          </a:r>
          <a:r>
            <a:rPr lang="en-US" sz="2200" kern="1200" dirty="0" err="1"/>
            <a:t>Fragen</a:t>
          </a:r>
          <a:r>
            <a:rPr lang="en-US" sz="2200" kern="1200" dirty="0"/>
            <a:t>.</a:t>
          </a:r>
        </a:p>
      </dsp:txBody>
      <dsp:txXfrm>
        <a:off x="770962" y="804090"/>
        <a:ext cx="3279153" cy="255515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0E0E34-81C5-C74F-BBF1-E5AFBE0720B2}" type="datetimeFigureOut">
              <a:rPr lang="de-DE" smtClean="0"/>
              <a:t>25.09.2026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3028950" y="857250"/>
            <a:ext cx="30861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867D51-19DE-5449-BDB7-8C4EE3C42BB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70971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0867D51-19DE-5449-BDB7-8C4EE3C42BBB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03400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B9F690-6F87-404F-88F0-A65942D3F8AF}" type="slidenum">
              <a:rPr lang="de-DE" smtClean="0"/>
              <a:pPr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67035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de-DE" sz="800" b="1" dirty="0">
                <a:latin typeface="Times New Roman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27251521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de-DE" sz="800" b="1" dirty="0">
                <a:latin typeface="Times New Roman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15159990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algn="ctr">
              <a:lnSpc>
                <a:spcPct val="80000"/>
              </a:lnSpc>
            </a:pPr>
            <a:r>
              <a:rPr lang="de-DE" sz="800" b="1" dirty="0">
                <a:latin typeface="Times New Roman" pitchFamily="18" charset="0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749330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1B9F690-6F87-404F-88F0-A65942D3F8AF}" type="slidenum">
              <a:rPr lang="de-DE" smtClean="0"/>
              <a:pPr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990342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370E2FD-FD93-4A83-F004-EFC43776E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CBB247FD-6C8F-60A0-B6DA-E7E4535751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de-DE"/>
              <a:t>Master-Untertitelformat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D164E80-6008-B615-F8E6-92E77CA74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B8C1041A-BBEC-11DF-5D72-ED42839A64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865"/>
              </a:lnSpc>
            </a:pPr>
            <a:r>
              <a:rPr lang="de-DE"/>
              <a:t>Mai</a:t>
            </a:r>
            <a:r>
              <a:rPr lang="de-DE" spc="-60"/>
              <a:t> </a:t>
            </a:r>
            <a:r>
              <a:rPr lang="de-DE"/>
              <a:t>2019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7E46DC-E0FA-8B64-B24F-9BFC03E525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04111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AC6841A-2338-1C7D-0B3A-9E62DD9F31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2204C94-C546-C360-6C3C-8D80B1B569A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639B55E0-5710-909A-23AA-63458CF39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C32C4F0-970E-1EFB-840E-6571D079D8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865"/>
              </a:lnSpc>
            </a:pPr>
            <a:r>
              <a:rPr lang="de-DE"/>
              <a:t>Mai</a:t>
            </a:r>
            <a:r>
              <a:rPr lang="de-DE" spc="-60"/>
              <a:t> </a:t>
            </a:r>
            <a:r>
              <a:rPr lang="de-DE"/>
              <a:t>2019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21FE45EC-7F60-B265-32C4-3CB825D9E4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228201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9D7EA0E-A753-57EA-0B9B-D9D05C264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078A3AF-15B6-17AF-A0A3-9A93F79E29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50F5D65A-0C68-CD38-A56A-AB43DAD5C8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627BE23-ABCA-94C7-9FBD-3CF0E52FC5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865"/>
              </a:lnSpc>
            </a:pPr>
            <a:r>
              <a:rPr lang="de-DE"/>
              <a:t>Mai</a:t>
            </a:r>
            <a:r>
              <a:rPr lang="de-DE" spc="-60"/>
              <a:t> </a:t>
            </a:r>
            <a:r>
              <a:rPr lang="de-DE"/>
              <a:t>2019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0BB22FAE-59D9-4D05-FCED-1D5DD5F91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39074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0FB52A-1D5A-2A07-47A2-A01567B6B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AA76CF86-617C-DEB7-755C-44A77021354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A8E9DD8C-1649-8947-19EE-9B7FC2FE2B2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2BD1BF0F-4D6A-46D9-3D3D-F82FFB4FF0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A91F0052-3E9D-4754-3773-F8225649F7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865"/>
              </a:lnSpc>
            </a:pPr>
            <a:r>
              <a:rPr lang="de-DE"/>
              <a:t>Mai</a:t>
            </a:r>
            <a:r>
              <a:rPr lang="de-DE" spc="-60"/>
              <a:t> </a:t>
            </a:r>
            <a:r>
              <a:rPr lang="de-DE"/>
              <a:t>2019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E8529F2F-C126-591D-E610-9ED2B25FE4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34164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A138A1B-9978-6199-EBD7-EB3B8D3284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5AF72A51-094B-5522-6754-7F49B17583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96670FD9-5B4B-9D2A-8D73-E4D9EB22FF1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3943A429-B6B0-0E75-C9ED-3596A1DD8FA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89F5959-0860-F07C-0364-6E2CE9F97D1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E249484B-307D-96F4-2FCB-D12F46E36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F001D01A-48FE-AAC4-91A2-6D5B158A49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865"/>
              </a:lnSpc>
            </a:pPr>
            <a:r>
              <a:rPr lang="de-DE"/>
              <a:t>Mai</a:t>
            </a:r>
            <a:r>
              <a:rPr lang="de-DE" spc="-60"/>
              <a:t> </a:t>
            </a:r>
            <a:r>
              <a:rPr lang="de-DE"/>
              <a:t>2019</a:t>
            </a:r>
            <a:endParaRPr lang="de-DE" dirty="0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5A14BC4E-9D90-7317-82E3-71F8832843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478387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298717A-D7FC-98EF-8B81-8A67A950B9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32A85BA9-0E33-E6C2-B59B-AAD4A6FD2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D7AD8BE-437F-EA35-FAC1-827FEFD91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865"/>
              </a:lnSpc>
            </a:pPr>
            <a:r>
              <a:rPr lang="de-DE"/>
              <a:t>Mai</a:t>
            </a:r>
            <a:r>
              <a:rPr lang="de-DE" spc="-60"/>
              <a:t> </a:t>
            </a:r>
            <a:r>
              <a:rPr lang="de-DE"/>
              <a:t>2019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7E637E3-C12D-6758-A6E2-3D52A9A9CF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41212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208F8F71-875A-D8C1-6F0F-4DA7B08160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4028070-CFD5-77F8-53D0-41742C4382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865"/>
              </a:lnSpc>
            </a:pPr>
            <a:r>
              <a:rPr lang="de-DE"/>
              <a:t>Mai</a:t>
            </a:r>
            <a:r>
              <a:rPr lang="de-DE" spc="-60"/>
              <a:t> </a:t>
            </a:r>
            <a:r>
              <a:rPr lang="de-DE"/>
              <a:t>2019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4A2C26CA-0924-636A-0877-C066F5063A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70128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B17856-0E00-C700-3FF2-80C148C7A6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EA3D97E2-AFD5-9AFE-E55F-2455BA6DF1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6B74D02E-EC28-0602-DB22-CB17B782A7C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9B3E4118-CF75-3245-D38D-FDC9CF4FB3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851C8FB6-7EA1-6FD8-609E-1118DD8C7F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865"/>
              </a:lnSpc>
            </a:pPr>
            <a:r>
              <a:rPr lang="de-DE"/>
              <a:t>Mai</a:t>
            </a:r>
            <a:r>
              <a:rPr lang="de-DE" spc="-60"/>
              <a:t> </a:t>
            </a:r>
            <a:r>
              <a:rPr lang="de-DE"/>
              <a:t>2019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108CB186-EE19-909E-45DA-5B9908D32B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85502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3D2598E-5306-A1BC-4D42-29023F33D4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8F26E4A3-7291-8576-EF1F-79ECDEAC61B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de-DE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E58254E4-093F-FE60-461A-6A3CDCE938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423DAADE-7F61-17B5-8760-30B18F22E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CF0DE736-BF79-B3C1-C043-0B797FAD06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865"/>
              </a:lnSpc>
            </a:pPr>
            <a:r>
              <a:rPr lang="de-DE"/>
              <a:t>Mai</a:t>
            </a:r>
            <a:r>
              <a:rPr lang="de-DE" spc="-60"/>
              <a:t> </a:t>
            </a:r>
            <a:r>
              <a:rPr lang="de-DE"/>
              <a:t>2019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46D10363-E9F7-1DA2-426B-5D1EF9E0B9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35673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FAD7286-AF10-ACAC-8B9B-4C30FBA9D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EF84BE53-7CAD-B24E-193F-87B16BF79B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B07B7A9-2920-13A9-9E21-099370B351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4433200F-1193-935E-8EB9-24CF6CCE6A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865"/>
              </a:lnSpc>
            </a:pPr>
            <a:r>
              <a:rPr lang="de-DE"/>
              <a:t>Mai</a:t>
            </a:r>
            <a:r>
              <a:rPr lang="de-DE" spc="-60"/>
              <a:t> </a:t>
            </a:r>
            <a:r>
              <a:rPr lang="de-DE"/>
              <a:t>2019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3FB59510-361A-56B5-E898-5FFE3E2C9A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912840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FE17A557-E9CA-07CF-B2AF-D2A549FED9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879E4567-2282-1F54-5CB7-E73D6005C4E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11F9505D-1AE0-1969-1801-50CB6C98E0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9D8116FC-F28A-090F-DCE9-CBE5D6F612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12700">
              <a:lnSpc>
                <a:spcPts val="865"/>
              </a:lnSpc>
            </a:pPr>
            <a:r>
              <a:rPr lang="de-DE"/>
              <a:t>Mai</a:t>
            </a:r>
            <a:r>
              <a:rPr lang="de-DE" spc="-60"/>
              <a:t> </a:t>
            </a:r>
            <a:r>
              <a:rPr lang="de-DE"/>
              <a:t>2019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C90ECAF1-2772-1467-D851-6EB81A3E62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332364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330200" y="2212974"/>
            <a:ext cx="8483600" cy="13055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800" b="1" i="0">
                <a:solidFill>
                  <a:srgbClr val="BE0000"/>
                </a:solidFill>
                <a:latin typeface="Garamond"/>
                <a:cs typeface="Garamon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63636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865"/>
              </a:lnSpc>
            </a:pPr>
            <a:r>
              <a:rPr dirty="0"/>
              <a:t>Mai</a:t>
            </a:r>
            <a:r>
              <a:rPr spc="-60" dirty="0"/>
              <a:t> </a:t>
            </a:r>
            <a:r>
              <a:rPr dirty="0"/>
              <a:t>2019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008574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800" b="0" i="0">
                <a:solidFill>
                  <a:srgbClr val="636363"/>
                </a:solidFill>
                <a:latin typeface="Calibri"/>
                <a:cs typeface="Calibri"/>
              </a:defRPr>
            </a:lvl1pPr>
          </a:lstStyle>
          <a:p>
            <a:pPr marL="12700">
              <a:lnSpc>
                <a:spcPts val="865"/>
              </a:lnSpc>
            </a:pPr>
            <a:r>
              <a:rPr dirty="0"/>
              <a:t>Mai</a:t>
            </a:r>
            <a:r>
              <a:rPr spc="-60" dirty="0"/>
              <a:t> </a:t>
            </a:r>
            <a:r>
              <a:rPr dirty="0"/>
              <a:t>2019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9/25/2026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08186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243C67E7-5265-13BD-55F6-EFCCAB14A5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3B3E788-0A4F-B4F7-0972-2F0F7FA35DB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49BF6B7-F449-6D62-A6A8-A0B42530CB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14CD8D4B-B09F-CA0A-0901-955FCCFE424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12700">
              <a:lnSpc>
                <a:spcPts val="865"/>
              </a:lnSpc>
            </a:pPr>
            <a:r>
              <a:rPr lang="de-DE"/>
              <a:t>Mai</a:t>
            </a:r>
            <a:r>
              <a:rPr lang="de-DE" spc="-60"/>
              <a:t> </a:t>
            </a:r>
            <a:r>
              <a:rPr lang="de-DE"/>
              <a:t>2019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CD8AA0B-2F45-5C6D-BE87-7CDAE195B9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6F15528-21DE-4FAA-801E-634DDDAF4B2B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74772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2" r:id="rId1"/>
    <p:sldLayoutId id="2147483783" r:id="rId2"/>
    <p:sldLayoutId id="2147483784" r:id="rId3"/>
    <p:sldLayoutId id="2147483785" r:id="rId4"/>
    <p:sldLayoutId id="2147483786" r:id="rId5"/>
    <p:sldLayoutId id="2147483787" r:id="rId6"/>
    <p:sldLayoutId id="2147483788" r:id="rId7"/>
    <p:sldLayoutId id="2147483789" r:id="rId8"/>
    <p:sldLayoutId id="2147483790" r:id="rId9"/>
    <p:sldLayoutId id="2147483791" r:id="rId10"/>
    <p:sldLayoutId id="2147483792" r:id="rId11"/>
    <p:sldLayoutId id="2147483793" r:id="rId12"/>
    <p:sldLayoutId id="2147483794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8" Type="http://schemas.microsoft.com/office/2007/relationships/diagramDrawing" Target="../diagrams/drawing4.xml"/><Relationship Id="rId3" Type="http://schemas.openxmlformats.org/officeDocument/2006/relationships/image" Target="../media/image1.jpeg"/><Relationship Id="rId7" Type="http://schemas.openxmlformats.org/officeDocument/2006/relationships/diagramColors" Target="../diagrams/colors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diagramQuickStyle" Target="../diagrams/quickStyle4.xml"/><Relationship Id="rId5" Type="http://schemas.openxmlformats.org/officeDocument/2006/relationships/diagramLayout" Target="../diagrams/layout4.xml"/><Relationship Id="rId4" Type="http://schemas.openxmlformats.org/officeDocument/2006/relationships/diagramData" Target="../diagrams/data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Rectangle 1030">
            <a:extLst>
              <a:ext uri="{FF2B5EF4-FFF2-40B4-BE49-F238E27FC236}">
                <a16:creationId xmlns:a16="http://schemas.microsoft.com/office/drawing/2014/main" id="{D0581B61-EB9C-4FED-8E62-AE74FB0BC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033" name="Group 1032">
            <a:extLst>
              <a:ext uri="{FF2B5EF4-FFF2-40B4-BE49-F238E27FC236}">
                <a16:creationId xmlns:a16="http://schemas.microsoft.com/office/drawing/2014/main" id="{39198901-5716-4C59-8560-9B4B17388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3823" y="0"/>
            <a:ext cx="8213025" cy="6858000"/>
            <a:chOff x="591765" y="0"/>
            <a:chExt cx="10950698" cy="6858000"/>
          </a:xfrm>
        </p:grpSpPr>
        <p:sp>
          <p:nvSpPr>
            <p:cNvPr id="1034" name="Freeform: Shape 1033">
              <a:extLst>
                <a:ext uri="{FF2B5EF4-FFF2-40B4-BE49-F238E27FC236}">
                  <a16:creationId xmlns:a16="http://schemas.microsoft.com/office/drawing/2014/main" id="{A1D91B2F-0B68-466B-871D-2350F92FA5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07574" y="0"/>
              <a:ext cx="10399454" cy="6858000"/>
            </a:xfrm>
            <a:custGeom>
              <a:avLst/>
              <a:gdLst>
                <a:gd name="connsiteX0" fmla="*/ 7551973 w 9174595"/>
                <a:gd name="connsiteY0" fmla="*/ 0 h 6858000"/>
                <a:gd name="connsiteX1" fmla="*/ 5634635 w 9174595"/>
                <a:gd name="connsiteY1" fmla="*/ 0 h 6858000"/>
                <a:gd name="connsiteX2" fmla="*/ 5550590 w 9174595"/>
                <a:gd name="connsiteY2" fmla="*/ 0 h 6858000"/>
                <a:gd name="connsiteX3" fmla="*/ 5480986 w 9174595"/>
                <a:gd name="connsiteY3" fmla="*/ 0 h 6858000"/>
                <a:gd name="connsiteX4" fmla="*/ 4886240 w 9174595"/>
                <a:gd name="connsiteY4" fmla="*/ 0 h 6858000"/>
                <a:gd name="connsiteX5" fmla="*/ 4816638 w 9174595"/>
                <a:gd name="connsiteY5" fmla="*/ 0 h 6858000"/>
                <a:gd name="connsiteX6" fmla="*/ 4357958 w 9174595"/>
                <a:gd name="connsiteY6" fmla="*/ 0 h 6858000"/>
                <a:gd name="connsiteX7" fmla="*/ 4288354 w 9174595"/>
                <a:gd name="connsiteY7" fmla="*/ 0 h 6858000"/>
                <a:gd name="connsiteX8" fmla="*/ 3693608 w 9174595"/>
                <a:gd name="connsiteY8" fmla="*/ 0 h 6858000"/>
                <a:gd name="connsiteX9" fmla="*/ 3624006 w 9174595"/>
                <a:gd name="connsiteY9" fmla="*/ 0 h 6858000"/>
                <a:gd name="connsiteX10" fmla="*/ 3276448 w 9174595"/>
                <a:gd name="connsiteY10" fmla="*/ 0 h 6858000"/>
                <a:gd name="connsiteX11" fmla="*/ 1622622 w 9174595"/>
                <a:gd name="connsiteY11" fmla="*/ 0 h 6858000"/>
                <a:gd name="connsiteX12" fmla="*/ 1600504 w 9174595"/>
                <a:gd name="connsiteY12" fmla="*/ 14997 h 6858000"/>
                <a:gd name="connsiteX13" fmla="*/ 0 w 9174595"/>
                <a:gd name="connsiteY13" fmla="*/ 3621656 h 6858000"/>
                <a:gd name="connsiteX14" fmla="*/ 1873886 w 9174595"/>
                <a:gd name="connsiteY14" fmla="*/ 6374814 h 6858000"/>
                <a:gd name="connsiteX15" fmla="*/ 2390406 w 9174595"/>
                <a:gd name="connsiteY15" fmla="*/ 6780599 h 6858000"/>
                <a:gd name="connsiteX16" fmla="*/ 2502136 w 9174595"/>
                <a:gd name="connsiteY16" fmla="*/ 6858000 h 6858000"/>
                <a:gd name="connsiteX17" fmla="*/ 3276448 w 9174595"/>
                <a:gd name="connsiteY17" fmla="*/ 6858000 h 6858000"/>
                <a:gd name="connsiteX18" fmla="*/ 3624006 w 9174595"/>
                <a:gd name="connsiteY18" fmla="*/ 6858000 h 6858000"/>
                <a:gd name="connsiteX19" fmla="*/ 3693608 w 9174595"/>
                <a:gd name="connsiteY19" fmla="*/ 6858000 h 6858000"/>
                <a:gd name="connsiteX20" fmla="*/ 4288354 w 9174595"/>
                <a:gd name="connsiteY20" fmla="*/ 6858000 h 6858000"/>
                <a:gd name="connsiteX21" fmla="*/ 4357958 w 9174595"/>
                <a:gd name="connsiteY21" fmla="*/ 6858000 h 6858000"/>
                <a:gd name="connsiteX22" fmla="*/ 4816638 w 9174595"/>
                <a:gd name="connsiteY22" fmla="*/ 6858000 h 6858000"/>
                <a:gd name="connsiteX23" fmla="*/ 4886240 w 9174595"/>
                <a:gd name="connsiteY23" fmla="*/ 6858000 h 6858000"/>
                <a:gd name="connsiteX24" fmla="*/ 5480986 w 9174595"/>
                <a:gd name="connsiteY24" fmla="*/ 6858000 h 6858000"/>
                <a:gd name="connsiteX25" fmla="*/ 5550590 w 9174595"/>
                <a:gd name="connsiteY25" fmla="*/ 6858000 h 6858000"/>
                <a:gd name="connsiteX26" fmla="*/ 5634635 w 9174595"/>
                <a:gd name="connsiteY26" fmla="*/ 6858000 h 6858000"/>
                <a:gd name="connsiteX27" fmla="*/ 6672460 w 9174595"/>
                <a:gd name="connsiteY27" fmla="*/ 6858000 h 6858000"/>
                <a:gd name="connsiteX28" fmla="*/ 6784188 w 9174595"/>
                <a:gd name="connsiteY28" fmla="*/ 6780599 h 6858000"/>
                <a:gd name="connsiteX29" fmla="*/ 7300708 w 9174595"/>
                <a:gd name="connsiteY29" fmla="*/ 6374814 h 6858000"/>
                <a:gd name="connsiteX30" fmla="*/ 9174595 w 9174595"/>
                <a:gd name="connsiteY30" fmla="*/ 3621656 h 6858000"/>
                <a:gd name="connsiteX31" fmla="*/ 7574092 w 9174595"/>
                <a:gd name="connsiteY3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4595" h="6858000">
                  <a:moveTo>
                    <a:pt x="7551973" y="0"/>
                  </a:moveTo>
                  <a:lnTo>
                    <a:pt x="5634635" y="0"/>
                  </a:lnTo>
                  <a:lnTo>
                    <a:pt x="5550590" y="0"/>
                  </a:lnTo>
                  <a:lnTo>
                    <a:pt x="5480986" y="0"/>
                  </a:lnTo>
                  <a:lnTo>
                    <a:pt x="4886240" y="0"/>
                  </a:lnTo>
                  <a:lnTo>
                    <a:pt x="4816638" y="0"/>
                  </a:lnTo>
                  <a:lnTo>
                    <a:pt x="4357958" y="0"/>
                  </a:lnTo>
                  <a:lnTo>
                    <a:pt x="4288354" y="0"/>
                  </a:lnTo>
                  <a:lnTo>
                    <a:pt x="3693608" y="0"/>
                  </a:lnTo>
                  <a:lnTo>
                    <a:pt x="3624006" y="0"/>
                  </a:lnTo>
                  <a:lnTo>
                    <a:pt x="3276448" y="0"/>
                  </a:lnTo>
                  <a:lnTo>
                    <a:pt x="1622622" y="0"/>
                  </a:lnTo>
                  <a:lnTo>
                    <a:pt x="1600504" y="14997"/>
                  </a:lnTo>
                  <a:cubicBezTo>
                    <a:pt x="573594" y="754641"/>
                    <a:pt x="0" y="2093192"/>
                    <a:pt x="0" y="3621656"/>
                  </a:cubicBezTo>
                  <a:cubicBezTo>
                    <a:pt x="0" y="4969131"/>
                    <a:pt x="928496" y="5602839"/>
                    <a:pt x="1873886" y="6374814"/>
                  </a:cubicBezTo>
                  <a:cubicBezTo>
                    <a:pt x="2046046" y="6515397"/>
                    <a:pt x="2216632" y="6653108"/>
                    <a:pt x="2390406" y="6780599"/>
                  </a:cubicBezTo>
                  <a:lnTo>
                    <a:pt x="2502136" y="6858000"/>
                  </a:lnTo>
                  <a:lnTo>
                    <a:pt x="3276448" y="6858000"/>
                  </a:lnTo>
                  <a:lnTo>
                    <a:pt x="3624006" y="6858000"/>
                  </a:lnTo>
                  <a:lnTo>
                    <a:pt x="3693608" y="6858000"/>
                  </a:lnTo>
                  <a:lnTo>
                    <a:pt x="4288354" y="6858000"/>
                  </a:lnTo>
                  <a:lnTo>
                    <a:pt x="4357958" y="6858000"/>
                  </a:lnTo>
                  <a:lnTo>
                    <a:pt x="4816638" y="6858000"/>
                  </a:lnTo>
                  <a:lnTo>
                    <a:pt x="4886240" y="6858000"/>
                  </a:lnTo>
                  <a:lnTo>
                    <a:pt x="5480986" y="6858000"/>
                  </a:lnTo>
                  <a:lnTo>
                    <a:pt x="5550590" y="6858000"/>
                  </a:lnTo>
                  <a:lnTo>
                    <a:pt x="5634635" y="6858000"/>
                  </a:lnTo>
                  <a:lnTo>
                    <a:pt x="6672460" y="6858000"/>
                  </a:lnTo>
                  <a:lnTo>
                    <a:pt x="6784188" y="6780599"/>
                  </a:lnTo>
                  <a:cubicBezTo>
                    <a:pt x="6957963" y="6653108"/>
                    <a:pt x="7128548" y="6515397"/>
                    <a:pt x="7300708" y="6374814"/>
                  </a:cubicBezTo>
                  <a:cubicBezTo>
                    <a:pt x="8246100" y="5602839"/>
                    <a:pt x="9174595" y="4969131"/>
                    <a:pt x="9174595" y="3621656"/>
                  </a:cubicBezTo>
                  <a:cubicBezTo>
                    <a:pt x="9174595" y="2093192"/>
                    <a:pt x="8601001" y="754641"/>
                    <a:pt x="7574092" y="1499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035" name="Freeform: Shape 1034">
              <a:extLst>
                <a:ext uri="{FF2B5EF4-FFF2-40B4-BE49-F238E27FC236}">
                  <a16:creationId xmlns:a16="http://schemas.microsoft.com/office/drawing/2014/main" id="{4FF7C94E-23C0-4A3B-8021-55058EF02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52814" y="0"/>
              <a:ext cx="2778659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036" name="Freeform: Shape 1035">
              <a:extLst>
                <a:ext uri="{FF2B5EF4-FFF2-40B4-BE49-F238E27FC236}">
                  <a16:creationId xmlns:a16="http://schemas.microsoft.com/office/drawing/2014/main" id="{B0516DB1-0E43-4D56-A51D-F8C67939D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46711" y="0"/>
              <a:ext cx="2664398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037" name="Freeform: Shape 1036">
              <a:extLst>
                <a:ext uri="{FF2B5EF4-FFF2-40B4-BE49-F238E27FC236}">
                  <a16:creationId xmlns:a16="http://schemas.microsoft.com/office/drawing/2014/main" id="{B7958EA7-5F20-4E68-8089-D99DC0CC9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91765" y="0"/>
              <a:ext cx="2590095" cy="6858000"/>
            </a:xfrm>
            <a:custGeom>
              <a:avLst/>
              <a:gdLst>
                <a:gd name="connsiteX0" fmla="*/ 955085 w 2209181"/>
                <a:gd name="connsiteY0" fmla="*/ 0 h 6858000"/>
                <a:gd name="connsiteX1" fmla="*/ 937727 w 2209181"/>
                <a:gd name="connsiteY1" fmla="*/ 0 h 6858000"/>
                <a:gd name="connsiteX2" fmla="*/ 963738 w 2209181"/>
                <a:gd name="connsiteY2" fmla="*/ 24346 h 6858000"/>
                <a:gd name="connsiteX3" fmla="*/ 2184004 w 2209181"/>
                <a:gd name="connsiteY3" fmla="*/ 3809420 h 6858000"/>
                <a:gd name="connsiteX4" fmla="*/ 218679 w 2209181"/>
                <a:gd name="connsiteY4" fmla="*/ 6681644 h 6858000"/>
                <a:gd name="connsiteX5" fmla="*/ 0 w 2209181"/>
                <a:gd name="connsiteY5" fmla="*/ 6858000 h 6858000"/>
                <a:gd name="connsiteX6" fmla="*/ 19349 w 2209181"/>
                <a:gd name="connsiteY6" fmla="*/ 6858000 h 6858000"/>
                <a:gd name="connsiteX7" fmla="*/ 236958 w 2209181"/>
                <a:gd name="connsiteY7" fmla="*/ 6682507 h 6858000"/>
                <a:gd name="connsiteX8" fmla="*/ 2202283 w 2209181"/>
                <a:gd name="connsiteY8" fmla="*/ 3810283 h 6858000"/>
                <a:gd name="connsiteX9" fmla="*/ 982018 w 2209181"/>
                <a:gd name="connsiteY9" fmla="*/ 2521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55085" y="0"/>
                  </a:moveTo>
                  <a:lnTo>
                    <a:pt x="937727" y="0"/>
                  </a:lnTo>
                  <a:lnTo>
                    <a:pt x="963738" y="24346"/>
                  </a:lnTo>
                  <a:cubicBezTo>
                    <a:pt x="1818009" y="885455"/>
                    <a:pt x="2251801" y="2269402"/>
                    <a:pt x="2184004" y="3809420"/>
                  </a:cubicBezTo>
                  <a:cubicBezTo>
                    <a:pt x="2120250" y="5257592"/>
                    <a:pt x="1181008" y="5895709"/>
                    <a:pt x="218679" y="6681644"/>
                  </a:cubicBezTo>
                  <a:lnTo>
                    <a:pt x="0" y="6858000"/>
                  </a:lnTo>
                  <a:lnTo>
                    <a:pt x="19349" y="6858000"/>
                  </a:lnTo>
                  <a:lnTo>
                    <a:pt x="236958" y="6682507"/>
                  </a:lnTo>
                  <a:cubicBezTo>
                    <a:pt x="1199288" y="5896573"/>
                    <a:pt x="2138530" y="5258455"/>
                    <a:pt x="2202283" y="3810283"/>
                  </a:cubicBezTo>
                  <a:cubicBezTo>
                    <a:pt x="2270080" y="2270266"/>
                    <a:pt x="1836289" y="886318"/>
                    <a:pt x="982018" y="2521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038" name="Freeform: Shape 1037">
              <a:extLst>
                <a:ext uri="{FF2B5EF4-FFF2-40B4-BE49-F238E27FC236}">
                  <a16:creationId xmlns:a16="http://schemas.microsoft.com/office/drawing/2014/main" id="{29DFFEF3-1EED-4606-884B-6908880F6F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86345" y="0"/>
              <a:ext cx="2556118" cy="6858000"/>
            </a:xfrm>
            <a:custGeom>
              <a:avLst/>
              <a:gdLst>
                <a:gd name="connsiteX0" fmla="*/ 955085 w 2209181"/>
                <a:gd name="connsiteY0" fmla="*/ 0 h 6858000"/>
                <a:gd name="connsiteX1" fmla="*/ 937727 w 2209181"/>
                <a:gd name="connsiteY1" fmla="*/ 0 h 6858000"/>
                <a:gd name="connsiteX2" fmla="*/ 963738 w 2209181"/>
                <a:gd name="connsiteY2" fmla="*/ 24346 h 6858000"/>
                <a:gd name="connsiteX3" fmla="*/ 2184004 w 2209181"/>
                <a:gd name="connsiteY3" fmla="*/ 3809420 h 6858000"/>
                <a:gd name="connsiteX4" fmla="*/ 218679 w 2209181"/>
                <a:gd name="connsiteY4" fmla="*/ 6681644 h 6858000"/>
                <a:gd name="connsiteX5" fmla="*/ 0 w 2209181"/>
                <a:gd name="connsiteY5" fmla="*/ 6858000 h 6858000"/>
                <a:gd name="connsiteX6" fmla="*/ 19349 w 2209181"/>
                <a:gd name="connsiteY6" fmla="*/ 6858000 h 6858000"/>
                <a:gd name="connsiteX7" fmla="*/ 236958 w 2209181"/>
                <a:gd name="connsiteY7" fmla="*/ 6682507 h 6858000"/>
                <a:gd name="connsiteX8" fmla="*/ 2202283 w 2209181"/>
                <a:gd name="connsiteY8" fmla="*/ 3810283 h 6858000"/>
                <a:gd name="connsiteX9" fmla="*/ 982018 w 2209181"/>
                <a:gd name="connsiteY9" fmla="*/ 2521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55085" y="0"/>
                  </a:moveTo>
                  <a:lnTo>
                    <a:pt x="937727" y="0"/>
                  </a:lnTo>
                  <a:lnTo>
                    <a:pt x="963738" y="24346"/>
                  </a:lnTo>
                  <a:cubicBezTo>
                    <a:pt x="1818009" y="885455"/>
                    <a:pt x="2251801" y="2269402"/>
                    <a:pt x="2184004" y="3809420"/>
                  </a:cubicBezTo>
                  <a:cubicBezTo>
                    <a:pt x="2120250" y="5257592"/>
                    <a:pt x="1181008" y="5895709"/>
                    <a:pt x="218679" y="6681644"/>
                  </a:cubicBezTo>
                  <a:lnTo>
                    <a:pt x="0" y="6858000"/>
                  </a:lnTo>
                  <a:lnTo>
                    <a:pt x="19349" y="6858000"/>
                  </a:lnTo>
                  <a:lnTo>
                    <a:pt x="236958" y="6682507"/>
                  </a:lnTo>
                  <a:cubicBezTo>
                    <a:pt x="1199288" y="5896573"/>
                    <a:pt x="2138530" y="5258455"/>
                    <a:pt x="2202283" y="3810283"/>
                  </a:cubicBezTo>
                  <a:cubicBezTo>
                    <a:pt x="2270080" y="2270266"/>
                    <a:pt x="1836289" y="886318"/>
                    <a:pt x="982018" y="2521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424134" y="3224533"/>
            <a:ext cx="6295729" cy="139605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0000"/>
          </a:bodyPr>
          <a:lstStyle/>
          <a:p>
            <a:pPr marL="12700" marR="5080" algn="ctr" defTabSz="914400"/>
            <a:r>
              <a:rPr lang="en-US" sz="3300" kern="1200" spc="-5" dirty="0" err="1">
                <a:solidFill>
                  <a:schemeClr val="tx1"/>
                </a:solidFill>
                <a:latin typeface="+mn-lt"/>
                <a:ea typeface="+mj-ea"/>
                <a:cs typeface="+mj-cs"/>
              </a:rPr>
              <a:t>Hauptschulabschlussprüfung</a:t>
            </a:r>
            <a:r>
              <a:rPr lang="en-US" sz="3300" kern="1200" spc="-5" dirty="0">
                <a:solidFill>
                  <a:schemeClr val="tx1"/>
                </a:solidFill>
                <a:latin typeface="+mn-lt"/>
                <a:ea typeface="+mj-ea"/>
                <a:cs typeface="+mj-cs"/>
              </a:rPr>
              <a:t> und  </a:t>
            </a:r>
            <a:r>
              <a:rPr lang="en-US" sz="3300" kern="1200" spc="-5" dirty="0" err="1">
                <a:solidFill>
                  <a:schemeClr val="tx1"/>
                </a:solidFill>
                <a:latin typeface="+mn-lt"/>
                <a:ea typeface="+mj-ea"/>
                <a:cs typeface="+mj-cs"/>
              </a:rPr>
              <a:t>Realschulabschlussprüfung</a:t>
            </a:r>
            <a:endParaRPr lang="en-US" sz="3300" kern="1200" spc="-5" dirty="0">
              <a:solidFill>
                <a:schemeClr val="tx1"/>
              </a:solidFill>
              <a:latin typeface="+mn-lt"/>
              <a:ea typeface="+mj-ea"/>
              <a:cs typeface="+mj-c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964529" y="4876899"/>
            <a:ext cx="5214937" cy="8623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auf </a:t>
            </a:r>
            <a:r>
              <a:rPr lang="en-US" sz="2400" b="1" kern="1200" spc="1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Grundlage</a:t>
            </a:r>
            <a:r>
              <a:rPr lang="en-US" sz="2400" b="1" kern="1200" spc="1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b="1" kern="1200" spc="-5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des </a:t>
            </a:r>
            <a:r>
              <a:rPr lang="en-US" sz="2400" b="1" kern="1200" spc="-10" dirty="0" err="1">
                <a:solidFill>
                  <a:schemeClr val="tx1"/>
                </a:solidFill>
                <a:latin typeface="+mn-lt"/>
                <a:ea typeface="+mn-ea"/>
                <a:cs typeface="+mn-cs"/>
              </a:rPr>
              <a:t>Bildungsplans</a:t>
            </a:r>
            <a:r>
              <a:rPr lang="en-US" sz="2400" b="1" kern="1200" spc="-25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en-US" sz="24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2016</a:t>
            </a:r>
            <a:endParaRPr lang="en-US" sz="240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8D608CF-2407-5130-7CFB-8DF4AD1D2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31837" y="1245844"/>
            <a:ext cx="5080325" cy="1964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34724871"/>
              </p:ext>
            </p:extLst>
          </p:nvPr>
        </p:nvGraphicFramePr>
        <p:xfrm>
          <a:off x="2950629" y="1761062"/>
          <a:ext cx="5424170" cy="455371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2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20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7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2400" b="1" spc="-40" dirty="0" err="1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Teile</a:t>
                      </a:r>
                      <a:r>
                        <a:rPr sz="2400" b="1" spc="-40" dirty="0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2400" b="1" spc="-5" dirty="0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der</a:t>
                      </a:r>
                      <a:r>
                        <a:rPr sz="2400" b="1" spc="15" dirty="0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2400" b="1" dirty="0" err="1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Prüfung</a:t>
                      </a:r>
                      <a:endParaRPr sz="2400" dirty="0">
                        <a:latin typeface="+mn-lt"/>
                        <a:cs typeface="Arial"/>
                      </a:endParaRPr>
                    </a:p>
                  </a:txBody>
                  <a:tcPr marL="0" marR="0" marT="1295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E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5" dirty="0" err="1">
                          <a:latin typeface="+mn-lt"/>
                          <a:cs typeface="Arial"/>
                        </a:rPr>
                        <a:t>Hauptschulabschluss</a:t>
                      </a:r>
                      <a:r>
                        <a:rPr sz="1600" b="1" spc="-5" dirty="0">
                          <a:latin typeface="+mn-lt"/>
                          <a:cs typeface="Arial"/>
                        </a:rPr>
                        <a:t>-</a:t>
                      </a:r>
                      <a:endParaRPr sz="1600" dirty="0">
                        <a:latin typeface="+mn-lt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spc="-10" dirty="0" err="1">
                          <a:latin typeface="+mn-lt"/>
                          <a:cs typeface="Arial"/>
                        </a:rPr>
                        <a:t>prüfung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5">
                          <a:latin typeface="+mn-lt"/>
                          <a:cs typeface="Arial"/>
                        </a:rPr>
                        <a:t>Realschulabschluss-</a:t>
                      </a:r>
                      <a:endParaRPr sz="1600">
                        <a:latin typeface="+mn-lt"/>
                        <a:cs typeface="Arial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600" b="1" spc="-10">
                          <a:latin typeface="+mn-lt"/>
                          <a:cs typeface="Arial"/>
                        </a:rPr>
                        <a:t>prüfung</a:t>
                      </a:r>
                      <a:endParaRPr sz="1600">
                        <a:latin typeface="+mn-lt"/>
                        <a:cs typeface="Arial"/>
                      </a:endParaRPr>
                    </a:p>
                  </a:txBody>
                  <a:tcPr marL="0" marR="0" marT="412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B4D2">
                        <a:alpha val="5019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286000"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5" dirty="0" err="1">
                          <a:latin typeface="+mn-lt"/>
                          <a:cs typeface="Arial"/>
                        </a:rPr>
                        <a:t>schriftliche</a:t>
                      </a:r>
                      <a:r>
                        <a:rPr sz="1600" spc="-20" dirty="0">
                          <a:latin typeface="+mn-lt"/>
                          <a:cs typeface="Arial"/>
                        </a:rPr>
                        <a:t> </a:t>
                      </a:r>
                      <a:r>
                        <a:rPr sz="1600" spc="-5" dirty="0" err="1">
                          <a:latin typeface="+mn-lt"/>
                          <a:cs typeface="Arial"/>
                        </a:rPr>
                        <a:t>Prüfung</a:t>
                      </a:r>
                      <a:endParaRPr sz="1600" dirty="0">
                        <a:latin typeface="+mn-lt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 dirty="0">
                        <a:latin typeface="+mn-lt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spc="-5" dirty="0" err="1">
                          <a:latin typeface="+mn-lt"/>
                          <a:cs typeface="Arial"/>
                        </a:rPr>
                        <a:t>Kommunikationsprüfung</a:t>
                      </a:r>
                      <a:endParaRPr sz="1600" dirty="0">
                        <a:latin typeface="+mn-lt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spc="-5" dirty="0">
                          <a:latin typeface="+mn-lt"/>
                          <a:cs typeface="Arial"/>
                        </a:rPr>
                        <a:t>(</a:t>
                      </a:r>
                      <a:r>
                        <a:rPr lang="de-DE" sz="1600" spc="-5" dirty="0">
                          <a:latin typeface="+mn-lt"/>
                          <a:cs typeface="Arial"/>
                        </a:rPr>
                        <a:t>Pflicht- und</a:t>
                      </a:r>
                      <a:r>
                        <a:rPr lang="de-DE" sz="1600" spc="-40" dirty="0"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spc="-5" dirty="0">
                          <a:latin typeface="+mn-lt"/>
                          <a:cs typeface="Arial"/>
                        </a:rPr>
                        <a:t>Wahlpflicht-  </a:t>
                      </a:r>
                      <a:r>
                        <a:rPr lang="de-DE" sz="1600" spc="-5" dirty="0" err="1">
                          <a:latin typeface="+mn-lt"/>
                          <a:cs typeface="Arial"/>
                        </a:rPr>
                        <a:t>fremdsprache</a:t>
                      </a:r>
                      <a:r>
                        <a:rPr sz="1600" spc="-5" dirty="0">
                          <a:latin typeface="+mn-lt"/>
                          <a:cs typeface="Arial"/>
                        </a:rPr>
                        <a:t>)</a:t>
                      </a:r>
                      <a:endParaRPr sz="1600" dirty="0">
                        <a:latin typeface="+mn-lt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5"/>
                        </a:spcBef>
                      </a:pPr>
                      <a:endParaRPr sz="1500" dirty="0">
                        <a:latin typeface="+mn-lt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spc="-5" dirty="0" err="1">
                          <a:latin typeface="+mn-lt"/>
                          <a:cs typeface="Arial"/>
                        </a:rPr>
                        <a:t>mündliche</a:t>
                      </a:r>
                      <a:r>
                        <a:rPr sz="1600" spc="-15" dirty="0">
                          <a:latin typeface="+mn-lt"/>
                          <a:cs typeface="Arial"/>
                        </a:rPr>
                        <a:t> </a:t>
                      </a:r>
                      <a:r>
                        <a:rPr sz="1600" spc="-5" dirty="0" err="1">
                          <a:latin typeface="+mn-lt"/>
                          <a:cs typeface="Arial"/>
                        </a:rPr>
                        <a:t>Prüfung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3175">
                      <a:solidFill>
                        <a:srgbClr val="000000"/>
                      </a:solidFill>
                      <a:prstDash val="solid"/>
                    </a:lnB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marL="92075" algn="just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spc="-5" dirty="0" err="1">
                          <a:latin typeface="+mn-lt"/>
                          <a:cs typeface="Arial"/>
                        </a:rPr>
                        <a:t>schriftliche</a:t>
                      </a:r>
                      <a:r>
                        <a:rPr sz="1600" spc="-20" dirty="0">
                          <a:latin typeface="+mn-lt"/>
                          <a:cs typeface="Arial"/>
                        </a:rPr>
                        <a:t> </a:t>
                      </a:r>
                      <a:r>
                        <a:rPr sz="1600" spc="-5" dirty="0" err="1">
                          <a:latin typeface="+mn-lt"/>
                          <a:cs typeface="Arial"/>
                        </a:rPr>
                        <a:t>Prüfung</a:t>
                      </a:r>
                      <a:endParaRPr sz="1600" dirty="0">
                        <a:latin typeface="+mn-lt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 dirty="0">
                        <a:latin typeface="+mn-lt"/>
                        <a:cs typeface="Times New Roman"/>
                      </a:endParaRPr>
                    </a:p>
                    <a:p>
                      <a:pPr marL="92075" marR="414655" algn="just">
                        <a:lnSpc>
                          <a:spcPct val="100000"/>
                        </a:lnSpc>
                      </a:pPr>
                      <a:r>
                        <a:rPr sz="1600" spc="-5" dirty="0" err="1">
                          <a:latin typeface="+mn-lt"/>
                          <a:cs typeface="Arial"/>
                        </a:rPr>
                        <a:t>Kommunikationsprüfung</a:t>
                      </a:r>
                      <a:r>
                        <a:rPr sz="1600" spc="-5" dirty="0">
                          <a:latin typeface="+mn-lt"/>
                          <a:cs typeface="Arial"/>
                        </a:rPr>
                        <a:t>  (</a:t>
                      </a:r>
                      <a:r>
                        <a:rPr sz="1600" spc="-5" dirty="0" err="1">
                          <a:latin typeface="+mn-lt"/>
                          <a:cs typeface="Arial"/>
                        </a:rPr>
                        <a:t>Pflicht</a:t>
                      </a:r>
                      <a:r>
                        <a:rPr sz="1600" spc="-5" dirty="0">
                          <a:latin typeface="+mn-lt"/>
                          <a:cs typeface="Arial"/>
                        </a:rPr>
                        <a:t>- und</a:t>
                      </a:r>
                      <a:r>
                        <a:rPr sz="1600" spc="-40" dirty="0">
                          <a:latin typeface="+mn-lt"/>
                          <a:cs typeface="Arial"/>
                        </a:rPr>
                        <a:t> </a:t>
                      </a:r>
                      <a:r>
                        <a:rPr sz="1600" spc="-5" dirty="0" err="1">
                          <a:latin typeface="+mn-lt"/>
                          <a:cs typeface="Arial"/>
                        </a:rPr>
                        <a:t>Wahlpflicht</a:t>
                      </a:r>
                      <a:r>
                        <a:rPr sz="1600" spc="-5" dirty="0">
                          <a:latin typeface="+mn-lt"/>
                          <a:cs typeface="Arial"/>
                        </a:rPr>
                        <a:t>-  </a:t>
                      </a:r>
                      <a:r>
                        <a:rPr sz="1600" spc="-5" dirty="0" err="1">
                          <a:latin typeface="+mn-lt"/>
                          <a:cs typeface="Arial"/>
                        </a:rPr>
                        <a:t>fremdsprache</a:t>
                      </a:r>
                      <a:r>
                        <a:rPr sz="1600" spc="-5" dirty="0">
                          <a:latin typeface="+mn-lt"/>
                          <a:cs typeface="Arial"/>
                        </a:rPr>
                        <a:t>)</a:t>
                      </a:r>
                      <a:endParaRPr sz="1600" dirty="0">
                        <a:latin typeface="+mn-lt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50" dirty="0">
                        <a:latin typeface="+mn-lt"/>
                        <a:cs typeface="Times New Roman"/>
                      </a:endParaRPr>
                    </a:p>
                    <a:p>
                      <a:pPr marL="92075" algn="just">
                        <a:lnSpc>
                          <a:spcPct val="100000"/>
                        </a:lnSpc>
                      </a:pPr>
                      <a:r>
                        <a:rPr sz="1600" spc="-5" dirty="0" err="1">
                          <a:latin typeface="+mn-lt"/>
                          <a:cs typeface="Arial"/>
                        </a:rPr>
                        <a:t>mündliche</a:t>
                      </a:r>
                      <a:r>
                        <a:rPr sz="1600" spc="-15" dirty="0">
                          <a:latin typeface="+mn-lt"/>
                          <a:cs typeface="Arial"/>
                        </a:rPr>
                        <a:t> </a:t>
                      </a:r>
                      <a:r>
                        <a:rPr sz="1600" spc="-5" dirty="0" err="1">
                          <a:latin typeface="+mn-lt"/>
                          <a:cs typeface="Arial"/>
                        </a:rPr>
                        <a:t>Prüfung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412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B4D2">
                        <a:alpha val="5019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48512">
                <a:tc>
                  <a:txBody>
                    <a:bodyPr/>
                    <a:lstStyle/>
                    <a:p>
                      <a:pPr marL="9144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33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spc="-5" dirty="0">
                          <a:latin typeface="+mn-lt"/>
                          <a:cs typeface="Arial"/>
                        </a:rPr>
                        <a:t>praktische Prüfung in  </a:t>
                      </a:r>
                      <a:r>
                        <a:rPr lang="de-DE" sz="1600" spc="-30" dirty="0">
                          <a:latin typeface="+mn-lt"/>
                          <a:cs typeface="Arial"/>
                        </a:rPr>
                        <a:t>Technik </a:t>
                      </a:r>
                      <a:r>
                        <a:rPr lang="de-DE" sz="1600" spc="-5" dirty="0">
                          <a:latin typeface="+mn-lt"/>
                          <a:cs typeface="Arial"/>
                        </a:rPr>
                        <a:t>oder</a:t>
                      </a:r>
                      <a:r>
                        <a:rPr lang="de-DE" sz="1600" spc="-75" dirty="0"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spc="-5" dirty="0">
                          <a:latin typeface="+mn-lt"/>
                          <a:cs typeface="Arial"/>
                        </a:rPr>
                        <a:t>AES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4191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175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marL="92075" marR="70358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600" spc="-5" dirty="0" err="1">
                          <a:latin typeface="+mn-lt"/>
                          <a:cs typeface="Arial"/>
                        </a:rPr>
                        <a:t>praktische</a:t>
                      </a:r>
                      <a:r>
                        <a:rPr sz="1600" spc="-5" dirty="0">
                          <a:latin typeface="+mn-lt"/>
                          <a:cs typeface="Arial"/>
                        </a:rPr>
                        <a:t> </a:t>
                      </a:r>
                      <a:r>
                        <a:rPr sz="1600" spc="-5" dirty="0" err="1">
                          <a:latin typeface="+mn-lt"/>
                          <a:cs typeface="Arial"/>
                        </a:rPr>
                        <a:t>Prüfung</a:t>
                      </a:r>
                      <a:r>
                        <a:rPr sz="1600" spc="-5" dirty="0">
                          <a:latin typeface="+mn-lt"/>
                          <a:cs typeface="Arial"/>
                        </a:rPr>
                        <a:t> in  </a:t>
                      </a:r>
                      <a:r>
                        <a:rPr sz="1600" spc="-30" dirty="0">
                          <a:latin typeface="+mn-lt"/>
                          <a:cs typeface="Arial"/>
                        </a:rPr>
                        <a:t>Technik </a:t>
                      </a:r>
                      <a:r>
                        <a:rPr sz="1600" spc="-5" dirty="0" err="1">
                          <a:latin typeface="+mn-lt"/>
                          <a:cs typeface="Arial"/>
                        </a:rPr>
                        <a:t>oder</a:t>
                      </a:r>
                      <a:r>
                        <a:rPr sz="1600" spc="-75" dirty="0">
                          <a:latin typeface="+mn-lt"/>
                          <a:cs typeface="Arial"/>
                        </a:rPr>
                        <a:t> </a:t>
                      </a:r>
                      <a:r>
                        <a:rPr sz="1600" spc="-5" dirty="0">
                          <a:latin typeface="+mn-lt"/>
                          <a:cs typeface="Arial"/>
                        </a:rPr>
                        <a:t>AES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4191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31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9B4D2">
                        <a:alpha val="5019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2050" name="Picture 2">
            <a:extLst>
              <a:ext uri="{FF2B5EF4-FFF2-40B4-BE49-F238E27FC236}">
                <a16:creationId xmlns:a16="http://schemas.microsoft.com/office/drawing/2014/main" id="{368A75D9-EED2-3D49-DD8E-8CE4F3D099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8601" y="643467"/>
            <a:ext cx="2491975" cy="964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37198947"/>
              </p:ext>
            </p:extLst>
          </p:nvPr>
        </p:nvGraphicFramePr>
        <p:xfrm>
          <a:off x="3095224" y="1852400"/>
          <a:ext cx="5424170" cy="432815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2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20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40079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19"/>
                        </a:spcBef>
                      </a:pPr>
                      <a:r>
                        <a:rPr sz="2400" b="1" spc="-5" dirty="0" err="1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Prüfungsfächer</a:t>
                      </a:r>
                      <a:r>
                        <a:rPr sz="2400" b="1" spc="-5" dirty="0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2400" b="1" dirty="0" err="1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schriftliche</a:t>
                      </a:r>
                      <a:r>
                        <a:rPr sz="2400" b="1" spc="-25" dirty="0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2400" b="1" spc="-5" dirty="0" err="1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Prüfungen</a:t>
                      </a:r>
                      <a:endParaRPr sz="2400" dirty="0">
                        <a:latin typeface="+mn-lt"/>
                        <a:cs typeface="Arial"/>
                      </a:endParaRPr>
                    </a:p>
                  </a:txBody>
                  <a:tcPr marL="0" marR="0" marT="129539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E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5" dirty="0" err="1">
                          <a:latin typeface="+mn-lt"/>
                          <a:cs typeface="Arial"/>
                        </a:rPr>
                        <a:t>Hauptschulabschluss</a:t>
                      </a:r>
                      <a:r>
                        <a:rPr sz="1600" b="1" spc="-5" dirty="0">
                          <a:latin typeface="+mn-lt"/>
                          <a:cs typeface="Arial"/>
                        </a:rPr>
                        <a:t>-</a:t>
                      </a:r>
                      <a:endParaRPr sz="1600" dirty="0">
                        <a:latin typeface="+mn-lt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600" b="1" spc="-10" dirty="0" err="1">
                          <a:latin typeface="+mn-lt"/>
                          <a:cs typeface="Arial"/>
                        </a:rPr>
                        <a:t>prüfung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5">
                          <a:latin typeface="+mn-lt"/>
                          <a:cs typeface="Arial"/>
                        </a:rPr>
                        <a:t>Realschulabschluss-</a:t>
                      </a:r>
                      <a:endParaRPr sz="1600">
                        <a:latin typeface="+mn-lt"/>
                        <a:cs typeface="Arial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sz="1600" b="1" spc="-10">
                          <a:latin typeface="+mn-lt"/>
                          <a:cs typeface="Arial"/>
                        </a:rPr>
                        <a:t>prüfung</a:t>
                      </a:r>
                      <a:endParaRPr sz="1600">
                        <a:latin typeface="+mn-lt"/>
                        <a:cs typeface="Arial"/>
                      </a:endParaRPr>
                    </a:p>
                  </a:txBody>
                  <a:tcPr marL="0" marR="0" marT="412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B4D2">
                        <a:alpha val="5019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79832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 dirty="0">
                        <a:latin typeface="+mn-lt"/>
                        <a:cs typeface="Times New Roman"/>
                      </a:endParaRPr>
                    </a:p>
                    <a:p>
                      <a:pPr marL="91440" marR="1564005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+mn-lt"/>
                          <a:cs typeface="Arial"/>
                        </a:rPr>
                        <a:t>Deutsch  </a:t>
                      </a:r>
                      <a:r>
                        <a:rPr sz="1600" dirty="0" err="1">
                          <a:latin typeface="+mn-lt"/>
                          <a:cs typeface="Arial"/>
                        </a:rPr>
                        <a:t>Mathe</a:t>
                      </a:r>
                      <a:r>
                        <a:rPr sz="1600" spc="5" dirty="0" err="1">
                          <a:latin typeface="+mn-lt"/>
                          <a:cs typeface="Arial"/>
                        </a:rPr>
                        <a:t>m</a:t>
                      </a:r>
                      <a:r>
                        <a:rPr sz="1600" dirty="0" err="1">
                          <a:latin typeface="+mn-lt"/>
                          <a:cs typeface="Arial"/>
                        </a:rPr>
                        <a:t>atik</a:t>
                      </a:r>
                      <a:r>
                        <a:rPr sz="1600" dirty="0">
                          <a:latin typeface="+mn-lt"/>
                          <a:cs typeface="Arial"/>
                        </a:rPr>
                        <a:t>  </a:t>
                      </a:r>
                      <a:r>
                        <a:rPr sz="1600" spc="-5" dirty="0" err="1">
                          <a:latin typeface="+mn-lt"/>
                          <a:cs typeface="Arial"/>
                        </a:rPr>
                        <a:t>Englisch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 dirty="0">
                        <a:latin typeface="+mn-lt"/>
                        <a:cs typeface="Times New Roman"/>
                      </a:endParaRPr>
                    </a:p>
                    <a:p>
                      <a:pPr marL="92075" marR="817880">
                        <a:lnSpc>
                          <a:spcPct val="100000"/>
                        </a:lnSpc>
                      </a:pPr>
                      <a:r>
                        <a:rPr sz="1600" spc="-5" dirty="0">
                          <a:latin typeface="+mn-lt"/>
                          <a:cs typeface="Arial"/>
                        </a:rPr>
                        <a:t>Deutsch  </a:t>
                      </a:r>
                      <a:r>
                        <a:rPr sz="1600" spc="-5" dirty="0" err="1">
                          <a:latin typeface="+mn-lt"/>
                          <a:cs typeface="Arial"/>
                        </a:rPr>
                        <a:t>Mathematik</a:t>
                      </a:r>
                      <a:r>
                        <a:rPr sz="1600" spc="-5" dirty="0">
                          <a:latin typeface="+mn-lt"/>
                          <a:cs typeface="Arial"/>
                        </a:rPr>
                        <a:t>  </a:t>
                      </a:r>
                      <a:r>
                        <a:rPr lang="de-DE" sz="1600" dirty="0">
                          <a:latin typeface="+mn-lt"/>
                          <a:cs typeface="Arial"/>
                        </a:rPr>
                        <a:t>Englisch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B4D2">
                        <a:alpha val="5019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106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3200">
                        <a:latin typeface="+mn-lt"/>
                        <a:cs typeface="Times New Roman"/>
                      </a:endParaRPr>
                    </a:p>
                    <a:p>
                      <a:pPr marL="635" algn="ctr">
                        <a:lnSpc>
                          <a:spcPct val="100000"/>
                        </a:lnSpc>
                      </a:pPr>
                      <a:r>
                        <a:rPr sz="2800">
                          <a:latin typeface="+mn-lt"/>
                          <a:cs typeface="Arial"/>
                        </a:rPr>
                        <a:t>-</a:t>
                      </a:r>
                    </a:p>
                  </a:txBody>
                  <a:tcPr marL="0" marR="0" marT="25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sz="2000" dirty="0">
                        <a:latin typeface="+mn-lt"/>
                        <a:cs typeface="Times New Roman"/>
                      </a:endParaRPr>
                    </a:p>
                    <a:p>
                      <a:pPr marL="92075" marR="658495">
                        <a:lnSpc>
                          <a:spcPct val="100000"/>
                        </a:lnSpc>
                      </a:pPr>
                      <a:r>
                        <a:rPr sz="1600" spc="-5" dirty="0" err="1">
                          <a:latin typeface="+mn-lt"/>
                          <a:cs typeface="Arial"/>
                        </a:rPr>
                        <a:t>Wahlpflichtfach</a:t>
                      </a:r>
                      <a:r>
                        <a:rPr sz="1600" spc="-5" dirty="0">
                          <a:latin typeface="+mn-lt"/>
                          <a:cs typeface="Arial"/>
                        </a:rPr>
                        <a:t>  </a:t>
                      </a:r>
                      <a:r>
                        <a:rPr sz="1600" spc="-25" dirty="0">
                          <a:latin typeface="+mn-lt"/>
                          <a:cs typeface="Arial"/>
                        </a:rPr>
                        <a:t>(Technik, </a:t>
                      </a:r>
                      <a:r>
                        <a:rPr sz="1600" spc="-5" dirty="0">
                          <a:latin typeface="+mn-lt"/>
                          <a:cs typeface="Arial"/>
                        </a:rPr>
                        <a:t>AES </a:t>
                      </a:r>
                      <a:r>
                        <a:rPr sz="1600" spc="-5" dirty="0" err="1">
                          <a:latin typeface="+mn-lt"/>
                          <a:cs typeface="Arial"/>
                        </a:rPr>
                        <a:t>oder</a:t>
                      </a:r>
                      <a:r>
                        <a:rPr sz="1600" spc="-100" dirty="0"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spc="-5" dirty="0">
                          <a:latin typeface="+mn-lt"/>
                          <a:cs typeface="Arial"/>
                        </a:rPr>
                        <a:t>Französisch</a:t>
                      </a:r>
                      <a:r>
                        <a:rPr sz="1600" i="1" spc="-5" dirty="0">
                          <a:latin typeface="+mn-lt"/>
                          <a:cs typeface="Arial"/>
                        </a:rPr>
                        <a:t>)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63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9B4D2">
                        <a:alpha val="50195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074" name="Picture 2">
            <a:extLst>
              <a:ext uri="{FF2B5EF4-FFF2-40B4-BE49-F238E27FC236}">
                <a16:creationId xmlns:a16="http://schemas.microsoft.com/office/drawing/2014/main" id="{985E9FF1-45E3-3B48-DB9E-88E034C6E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7582" y="643467"/>
            <a:ext cx="2514573" cy="9736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>
            <a:extLst>
              <a:ext uri="{FF2B5EF4-FFF2-40B4-BE49-F238E27FC236}">
                <a16:creationId xmlns:a16="http://schemas.microsoft.com/office/drawing/2014/main" id="{985E9FF1-45E3-3B48-DB9E-88E034C6E0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254284"/>
            <a:ext cx="2622374" cy="1015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object 9">
            <a:extLst>
              <a:ext uri="{FF2B5EF4-FFF2-40B4-BE49-F238E27FC236}">
                <a16:creationId xmlns:a16="http://schemas.microsoft.com/office/drawing/2014/main" id="{29668226-2C88-5A1A-3F43-3F179A2C9E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429385"/>
              </p:ext>
            </p:extLst>
          </p:nvPr>
        </p:nvGraphicFramePr>
        <p:xfrm>
          <a:off x="533400" y="2057319"/>
          <a:ext cx="3600448" cy="14989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0838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6423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93598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79184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181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CE9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65722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400" b="1" spc="-10" dirty="0">
                          <a:latin typeface="+mn-lt"/>
                          <a:cs typeface="Arial"/>
                        </a:rPr>
                        <a:t>HAUPTSCHUL-</a:t>
                      </a:r>
                      <a:endParaRPr sz="1400" dirty="0">
                        <a:latin typeface="+mn-lt"/>
                        <a:cs typeface="Arial"/>
                      </a:endParaRPr>
                    </a:p>
                    <a:p>
                      <a:pPr marL="745490">
                        <a:lnSpc>
                          <a:spcPct val="100000"/>
                        </a:lnSpc>
                      </a:pPr>
                      <a:r>
                        <a:rPr sz="1400" b="1" spc="-10" dirty="0">
                          <a:latin typeface="+mn-lt"/>
                          <a:cs typeface="Arial"/>
                        </a:rPr>
                        <a:t>ABSCHLUSS</a:t>
                      </a:r>
                      <a:endParaRPr sz="1400" dirty="0">
                        <a:latin typeface="+mn-lt"/>
                        <a:cs typeface="Arial"/>
                      </a:endParaRPr>
                    </a:p>
                  </a:txBody>
                  <a:tcPr marL="0" marR="0" marT="4064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DFD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3140">
                <a:tc>
                  <a:txBody>
                    <a:bodyPr/>
                    <a:lstStyle/>
                    <a:p>
                      <a:pPr marL="311150">
                        <a:lnSpc>
                          <a:spcPct val="100000"/>
                        </a:lnSpc>
                        <a:spcBef>
                          <a:spcPts val="1125"/>
                        </a:spcBef>
                      </a:pPr>
                      <a:r>
                        <a:rPr sz="1300" b="1" spc="-5" dirty="0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Fach</a:t>
                      </a:r>
                      <a:endParaRPr sz="1300" dirty="0">
                        <a:latin typeface="+mn-lt"/>
                        <a:cs typeface="Arial"/>
                      </a:endParaRPr>
                    </a:p>
                  </a:txBody>
                  <a:tcPr marL="0" marR="0" marT="1428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E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400" b="1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D</a:t>
                      </a:r>
                      <a:endParaRPr sz="1400" dirty="0">
                        <a:latin typeface="+mn-lt"/>
                        <a:cs typeface="Arial"/>
                      </a:endParaRPr>
                    </a:p>
                  </a:txBody>
                  <a:tcPr marL="0" marR="0" marT="134620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C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400" b="1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M</a:t>
                      </a:r>
                      <a:endParaRPr sz="1400" dirty="0">
                        <a:latin typeface="+mn-lt"/>
                        <a:cs typeface="Arial"/>
                      </a:endParaRPr>
                    </a:p>
                  </a:txBody>
                  <a:tcPr marL="0" marR="0" marT="134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C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60"/>
                        </a:spcBef>
                      </a:pPr>
                      <a:r>
                        <a:rPr sz="1400" b="1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E</a:t>
                      </a:r>
                      <a:endParaRPr sz="1400" dirty="0">
                        <a:latin typeface="+mn-lt"/>
                        <a:cs typeface="Arial"/>
                      </a:endParaRPr>
                    </a:p>
                  </a:txBody>
                  <a:tcPr marL="0" marR="0" marT="1346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C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87679">
                <a:tc>
                  <a:txBody>
                    <a:bodyPr/>
                    <a:lstStyle/>
                    <a:p>
                      <a:pPr marL="212090" marR="184150" indent="-2159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300" spc="-5" dirty="0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Dauer</a:t>
                      </a:r>
                      <a:r>
                        <a:rPr sz="1300" spc="-60" dirty="0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300" spc="-5" dirty="0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in  Minuten</a:t>
                      </a:r>
                      <a:endParaRPr sz="1300">
                        <a:latin typeface="+mn-lt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E0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300" spc="-10" dirty="0">
                          <a:latin typeface="+mn-lt"/>
                          <a:cs typeface="Arial"/>
                        </a:rPr>
                        <a:t>180</a:t>
                      </a:r>
                      <a:endParaRPr sz="1300" dirty="0">
                        <a:latin typeface="+mn-lt"/>
                        <a:cs typeface="Arial"/>
                      </a:endParaRPr>
                    </a:p>
                  </a:txBody>
                  <a:tcPr marL="0" marR="0" marT="14033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CE9"/>
                    </a:solidFill>
                  </a:tcPr>
                </a:tc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300" spc="-10" dirty="0">
                          <a:latin typeface="+mn-lt"/>
                          <a:cs typeface="Arial"/>
                        </a:rPr>
                        <a:t>135</a:t>
                      </a:r>
                      <a:endParaRPr sz="1300" dirty="0">
                        <a:latin typeface="+mn-lt"/>
                        <a:cs typeface="Arial"/>
                      </a:endParaRPr>
                    </a:p>
                  </a:txBody>
                  <a:tcPr marL="0" marR="0" marT="140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C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sz="1300" spc="-10" dirty="0">
                          <a:latin typeface="+mn-lt"/>
                          <a:cs typeface="Arial"/>
                        </a:rPr>
                        <a:t>120</a:t>
                      </a:r>
                      <a:endParaRPr sz="1300" dirty="0">
                        <a:latin typeface="+mn-lt"/>
                        <a:cs typeface="Arial"/>
                      </a:endParaRPr>
                    </a:p>
                  </a:txBody>
                  <a:tcPr marL="0" marR="0" marT="140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C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graphicFrame>
        <p:nvGraphicFramePr>
          <p:cNvPr id="4" name="object 26">
            <a:extLst>
              <a:ext uri="{FF2B5EF4-FFF2-40B4-BE49-F238E27FC236}">
                <a16:creationId xmlns:a16="http://schemas.microsoft.com/office/drawing/2014/main" id="{0A48FD57-221E-E2D3-EF96-093D19FDC9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197970"/>
              </p:ext>
            </p:extLst>
          </p:nvPr>
        </p:nvGraphicFramePr>
        <p:xfrm>
          <a:off x="3962400" y="4495800"/>
          <a:ext cx="4602312" cy="144017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98674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752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8752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7522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98987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45961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600" dirty="0">
                        <a:latin typeface="+mn-lt"/>
                        <a:cs typeface="Times New Roman"/>
                      </a:endParaRPr>
                    </a:p>
                  </a:txBody>
                  <a:tcPr marL="0" marR="0" marT="0" marB="0">
                    <a:lnR w="28575">
                      <a:solidFill>
                        <a:srgbClr val="000000"/>
                      </a:solidFill>
                      <a:prstDash val="solid"/>
                    </a:lnR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CE9"/>
                    </a:solidFill>
                  </a:tcPr>
                </a:tc>
                <a:tc gridSpan="4">
                  <a:txBody>
                    <a:bodyPr/>
                    <a:lstStyle/>
                    <a:p>
                      <a:pPr marL="732155">
                        <a:lnSpc>
                          <a:spcPct val="100000"/>
                        </a:lnSpc>
                        <a:spcBef>
                          <a:spcPts val="930"/>
                        </a:spcBef>
                      </a:pPr>
                      <a:r>
                        <a:rPr sz="1400" b="1" spc="-10" dirty="0">
                          <a:latin typeface="+mn-lt"/>
                          <a:cs typeface="Arial"/>
                        </a:rPr>
                        <a:t>REALSCHULABSCHLUSS</a:t>
                      </a:r>
                      <a:endParaRPr sz="1400" dirty="0">
                        <a:latin typeface="+mn-lt"/>
                        <a:cs typeface="Arial"/>
                      </a:endParaRPr>
                    </a:p>
                  </a:txBody>
                  <a:tcPr marL="0" marR="0" marT="11811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B4D2">
                        <a:alpha val="749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0219">
                <a:tc>
                  <a:txBody>
                    <a:bodyPr/>
                    <a:lstStyle/>
                    <a:p>
                      <a:pPr marL="306705">
                        <a:lnSpc>
                          <a:spcPct val="100000"/>
                        </a:lnSpc>
                        <a:spcBef>
                          <a:spcPts val="1115"/>
                        </a:spcBef>
                      </a:pPr>
                      <a:r>
                        <a:rPr sz="1300" b="1" spc="-5" dirty="0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Fach</a:t>
                      </a:r>
                      <a:endParaRPr sz="1300">
                        <a:latin typeface="+mn-lt"/>
                        <a:cs typeface="Arial"/>
                      </a:endParaRPr>
                    </a:p>
                  </a:txBody>
                  <a:tcPr marL="0" marR="0" marT="14160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E0000"/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b="1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D</a:t>
                      </a:r>
                      <a:endParaRPr sz="1400" dirty="0">
                        <a:latin typeface="+mn-lt"/>
                        <a:cs typeface="Arial"/>
                      </a:endParaRPr>
                    </a:p>
                  </a:txBody>
                  <a:tcPr marL="0" marR="0" marT="133985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CE9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b="1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M</a:t>
                      </a:r>
                      <a:endParaRPr sz="1400" dirty="0">
                        <a:latin typeface="+mn-lt"/>
                        <a:cs typeface="Arial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CE9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055"/>
                        </a:spcBef>
                      </a:pPr>
                      <a:r>
                        <a:rPr sz="1400" b="1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E</a:t>
                      </a:r>
                      <a:endParaRPr sz="1400" dirty="0">
                        <a:latin typeface="+mn-lt"/>
                        <a:cs typeface="Arial"/>
                      </a:endParaRPr>
                    </a:p>
                  </a:txBody>
                  <a:tcPr marL="0" marR="0" marT="1339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CE9"/>
                    </a:solidFill>
                  </a:tcPr>
                </a:tc>
                <a:tc>
                  <a:txBody>
                    <a:bodyPr/>
                    <a:lstStyle/>
                    <a:p>
                      <a:pPr marL="374650" marR="212725" indent="-15240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300" b="1" spc="-100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T</a:t>
                      </a:r>
                      <a:r>
                        <a:rPr sz="1300" b="1" spc="-5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/</a:t>
                      </a:r>
                      <a:r>
                        <a:rPr sz="1300" b="1" spc="-40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A</a:t>
                      </a:r>
                      <a:r>
                        <a:rPr sz="1300" b="1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ES</a:t>
                      </a:r>
                      <a:r>
                        <a:rPr lang="de-DE" sz="1300" b="1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/</a:t>
                      </a:r>
                    </a:p>
                    <a:p>
                      <a:pPr marL="374650" marR="212725" indent="-152400" algn="ctr">
                        <a:lnSpc>
                          <a:spcPct val="100000"/>
                        </a:lnSpc>
                        <a:spcBef>
                          <a:spcPts val="335"/>
                        </a:spcBef>
                      </a:pPr>
                      <a:r>
                        <a:rPr sz="1300" b="1" spc="-5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F</a:t>
                      </a:r>
                      <a:endParaRPr sz="1300" dirty="0">
                        <a:latin typeface="+mn-lt"/>
                        <a:cs typeface="Arial"/>
                      </a:endParaRPr>
                    </a:p>
                  </a:txBody>
                  <a:tcPr marL="0" marR="0" marT="4254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C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0347">
                <a:tc>
                  <a:txBody>
                    <a:bodyPr/>
                    <a:lstStyle/>
                    <a:p>
                      <a:pPr marL="207645" marR="180340" indent="-2159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300" spc="-5" dirty="0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Dauer</a:t>
                      </a:r>
                      <a:r>
                        <a:rPr sz="1300" spc="-60" dirty="0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300" spc="-5" dirty="0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in  Minuten</a:t>
                      </a:r>
                      <a:endParaRPr sz="1300">
                        <a:latin typeface="+mn-lt"/>
                        <a:cs typeface="Arial"/>
                      </a:endParaRPr>
                    </a:p>
                  </a:txBody>
                  <a:tcPr marL="0" marR="0" marT="4318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28575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E0000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300" spc="-10" dirty="0">
                          <a:latin typeface="+mn-lt"/>
                          <a:cs typeface="Arial"/>
                        </a:rPr>
                        <a:t>240</a:t>
                      </a:r>
                      <a:endParaRPr sz="1300" dirty="0">
                        <a:latin typeface="+mn-lt"/>
                        <a:cs typeface="Arial"/>
                      </a:endParaRPr>
                    </a:p>
                  </a:txBody>
                  <a:tcPr marL="0" marR="0" marT="142240" marB="0"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CE9"/>
                    </a:solidFill>
                  </a:tcPr>
                </a:tc>
                <a:tc>
                  <a:txBody>
                    <a:bodyPr/>
                    <a:lstStyle/>
                    <a:p>
                      <a:pPr marL="1905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300" spc="-10" dirty="0">
                          <a:latin typeface="+mn-lt"/>
                          <a:cs typeface="Arial"/>
                        </a:rPr>
                        <a:t>210</a:t>
                      </a:r>
                      <a:endParaRPr sz="1300">
                        <a:latin typeface="+mn-lt"/>
                        <a:cs typeface="Arial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CE9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sz="1300" spc="-10" dirty="0">
                          <a:latin typeface="+mn-lt"/>
                          <a:cs typeface="Arial"/>
                        </a:rPr>
                        <a:t>150</a:t>
                      </a:r>
                      <a:endParaRPr sz="1300" dirty="0">
                        <a:latin typeface="+mn-lt"/>
                        <a:cs typeface="Arial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CE9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1120"/>
                        </a:spcBef>
                      </a:pPr>
                      <a:r>
                        <a:rPr lang="de-DE" sz="1300" spc="-10" dirty="0">
                          <a:latin typeface="+mn-lt"/>
                          <a:cs typeface="Arial"/>
                        </a:rPr>
                        <a:t>90</a:t>
                      </a:r>
                      <a:endParaRPr sz="1300" dirty="0">
                        <a:latin typeface="+mn-lt"/>
                        <a:cs typeface="Arial"/>
                      </a:endParaRPr>
                    </a:p>
                  </a:txBody>
                  <a:tcPr marL="0" marR="0" marT="1422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CE9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5" name="Textfeld 4">
            <a:extLst>
              <a:ext uri="{FF2B5EF4-FFF2-40B4-BE49-F238E27FC236}">
                <a16:creationId xmlns:a16="http://schemas.microsoft.com/office/drawing/2014/main" id="{52EBF4A7-0BF6-00DD-9468-1D6B257B7B86}"/>
              </a:ext>
            </a:extLst>
          </p:cNvPr>
          <p:cNvSpPr txBox="1"/>
          <p:nvPr/>
        </p:nvSpPr>
        <p:spPr>
          <a:xfrm>
            <a:off x="3508003" y="1125511"/>
            <a:ext cx="44819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b="1" spc="-10" dirty="0">
                <a:cs typeface="Arial"/>
              </a:rPr>
              <a:t>Dauer der schriftlichen Prüfungen</a:t>
            </a:r>
          </a:p>
        </p:txBody>
      </p:sp>
    </p:spTree>
    <p:extLst>
      <p:ext uri="{BB962C8B-B14F-4D97-AF65-F5344CB8AC3E}">
        <p14:creationId xmlns:p14="http://schemas.microsoft.com/office/powerpoint/2010/main" val="710809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3885610"/>
              </p:ext>
            </p:extLst>
          </p:nvPr>
        </p:nvGraphicFramePr>
        <p:xfrm>
          <a:off x="3200400" y="680911"/>
          <a:ext cx="5424170" cy="524471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2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20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9043">
                <a:tc gridSpan="2"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1800" b="1" spc="-5" dirty="0" err="1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Schriftliche</a:t>
                      </a:r>
                      <a:r>
                        <a:rPr sz="1800" b="1" spc="-5" dirty="0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800" b="1" spc="-5" dirty="0" err="1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Abschlussprüfung</a:t>
                      </a:r>
                      <a:r>
                        <a:rPr sz="1800" b="1" spc="-40" dirty="0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Deutsch</a:t>
                      </a:r>
                      <a:endParaRPr sz="1800" dirty="0">
                        <a:latin typeface="+mn-lt"/>
                        <a:cs typeface="Arial"/>
                      </a:endParaRPr>
                    </a:p>
                  </a:txBody>
                  <a:tcPr marL="0" marR="0" marT="965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E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73455" marR="267970" indent="-69850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 err="1">
                          <a:latin typeface="+mn-lt"/>
                          <a:cs typeface="Arial"/>
                        </a:rPr>
                        <a:t>Hau</a:t>
                      </a:r>
                      <a:r>
                        <a:rPr sz="1600" b="1" spc="-10" dirty="0" err="1">
                          <a:latin typeface="+mn-lt"/>
                          <a:cs typeface="Arial"/>
                        </a:rPr>
                        <a:t>p</a:t>
                      </a:r>
                      <a:r>
                        <a:rPr sz="1600" b="1" dirty="0" err="1">
                          <a:latin typeface="+mn-lt"/>
                          <a:cs typeface="Arial"/>
                        </a:rPr>
                        <a:t>tsc</a:t>
                      </a:r>
                      <a:r>
                        <a:rPr sz="1600" b="1" spc="-5" dirty="0" err="1">
                          <a:latin typeface="+mn-lt"/>
                          <a:cs typeface="Arial"/>
                        </a:rPr>
                        <a:t>h</a:t>
                      </a:r>
                      <a:r>
                        <a:rPr sz="1600" b="1" dirty="0" err="1">
                          <a:latin typeface="+mn-lt"/>
                          <a:cs typeface="Arial"/>
                        </a:rPr>
                        <a:t>ula</a:t>
                      </a:r>
                      <a:r>
                        <a:rPr sz="1600" b="1" spc="-5" dirty="0" err="1">
                          <a:latin typeface="+mn-lt"/>
                          <a:cs typeface="Arial"/>
                        </a:rPr>
                        <a:t>b</a:t>
                      </a:r>
                      <a:r>
                        <a:rPr sz="1600" b="1" dirty="0" err="1">
                          <a:latin typeface="+mn-lt"/>
                          <a:cs typeface="Arial"/>
                        </a:rPr>
                        <a:t>schluss</a:t>
                      </a:r>
                      <a:r>
                        <a:rPr sz="1600" b="1" dirty="0">
                          <a:latin typeface="+mn-lt"/>
                          <a:cs typeface="Arial"/>
                        </a:rPr>
                        <a:t>-  </a:t>
                      </a:r>
                      <a:r>
                        <a:rPr sz="1600" b="1" spc="-5" dirty="0" err="1">
                          <a:latin typeface="+mn-lt"/>
                          <a:cs typeface="Arial"/>
                        </a:rPr>
                        <a:t>prüfung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marL="974725" marR="339090" indent="-6254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>
                          <a:latin typeface="+mn-lt"/>
                          <a:cs typeface="Arial"/>
                        </a:rPr>
                        <a:t>Realschula</a:t>
                      </a:r>
                      <a:r>
                        <a:rPr sz="1600" b="1" spc="-10">
                          <a:latin typeface="+mn-lt"/>
                          <a:cs typeface="Arial"/>
                        </a:rPr>
                        <a:t>b</a:t>
                      </a:r>
                      <a:r>
                        <a:rPr sz="1600" b="1">
                          <a:latin typeface="+mn-lt"/>
                          <a:cs typeface="Arial"/>
                        </a:rPr>
                        <a:t>schluss-  </a:t>
                      </a:r>
                      <a:r>
                        <a:rPr sz="1600" b="1" spc="-5">
                          <a:latin typeface="+mn-lt"/>
                          <a:cs typeface="Arial"/>
                        </a:rPr>
                        <a:t>prüfung</a:t>
                      </a:r>
                      <a:endParaRPr sz="1600">
                        <a:latin typeface="+mn-lt"/>
                        <a:cs typeface="Arial"/>
                      </a:endParaRPr>
                    </a:p>
                  </a:txBody>
                  <a:tcPr marL="0" marR="0" marT="4064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B4D2">
                        <a:alpha val="749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56189">
                <a:tc>
                  <a:txBody>
                    <a:bodyPr/>
                    <a:lstStyle/>
                    <a:p>
                      <a:pPr marL="14509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5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180</a:t>
                      </a:r>
                      <a:r>
                        <a:rPr sz="1600" b="1" spc="-40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Minuten</a:t>
                      </a:r>
                      <a:endParaRPr sz="1600" dirty="0">
                        <a:latin typeface="+mn-lt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00" dirty="0">
                        <a:latin typeface="+mn-lt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Teil A: </a:t>
                      </a:r>
                      <a:r>
                        <a:rPr lang="de-DE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Sach- und Gebrauchstexte</a:t>
                      </a:r>
                      <a:endParaRPr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91440" marR="217804">
                        <a:lnSpc>
                          <a:spcPct val="100000"/>
                        </a:lnSpc>
                      </a:pPr>
                      <a:r>
                        <a:rPr sz="1600" kern="12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Textverständnis</a:t>
                      </a:r>
                      <a:r>
                        <a:rPr lang="de-DE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und Rechtschreibung </a:t>
                      </a:r>
                      <a:r>
                        <a:rPr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de-DE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91440" marR="217804">
                        <a:lnSpc>
                          <a:spcPct val="100000"/>
                        </a:lnSpc>
                      </a:pPr>
                      <a:r>
                        <a:rPr lang="de-DE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Begründete Stellungnahme mit hinleitenden Aufgaben</a:t>
                      </a:r>
                    </a:p>
                    <a:p>
                      <a:pPr marL="91440" marR="217804">
                        <a:lnSpc>
                          <a:spcPct val="100000"/>
                        </a:lnSpc>
                      </a:pPr>
                      <a:endParaRPr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Teil B: </a:t>
                      </a:r>
                      <a:r>
                        <a:rPr lang="de-DE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Literarische Texte </a:t>
                      </a:r>
                      <a:endParaRPr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91440" marR="215900" indent="0">
                        <a:lnSpc>
                          <a:spcPct val="100000"/>
                        </a:lnSpc>
                        <a:buNone/>
                        <a:tabLst>
                          <a:tab pos="434340" algn="l"/>
                          <a:tab pos="434975" algn="l"/>
                        </a:tabLst>
                      </a:pPr>
                      <a:r>
                        <a:rPr lang="de-DE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Lyrik oder Prosa: Textverständnis, Sprachgebrauch, literarisches Verstehen</a:t>
                      </a:r>
                    </a:p>
                    <a:p>
                      <a:pPr marL="91440" marR="215900" indent="0">
                        <a:lnSpc>
                          <a:spcPct val="100000"/>
                        </a:lnSpc>
                        <a:buNone/>
                        <a:tabLst>
                          <a:tab pos="434340" algn="l"/>
                          <a:tab pos="434975" algn="l"/>
                        </a:tabLst>
                      </a:pPr>
                      <a:r>
                        <a:rPr lang="de-DE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Ganzschrift: Textverständnis und produktive Schreibaufgabe</a:t>
                      </a:r>
                      <a:endParaRPr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marL="14516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5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240</a:t>
                      </a:r>
                      <a:r>
                        <a:rPr sz="1600" b="1" spc="-40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Minuten</a:t>
                      </a:r>
                      <a:endParaRPr sz="1600" dirty="0">
                        <a:latin typeface="+mn-lt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 dirty="0">
                        <a:latin typeface="+mn-lt"/>
                        <a:cs typeface="Times New Roman"/>
                      </a:endParaRPr>
                    </a:p>
                    <a:p>
                      <a:r>
                        <a:rPr lang="de-DE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Teil A: Sach- und Gebrauchstexte</a:t>
                      </a:r>
                      <a:endParaRPr lang="de-DE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de-DE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Textverständnis, Orthographie, Zeichensetzung</a:t>
                      </a:r>
                    </a:p>
                    <a:p>
                      <a:r>
                        <a:rPr lang="de-DE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Materialgestütztes Argumentieren </a:t>
                      </a:r>
                    </a:p>
                    <a:p>
                      <a:endParaRPr lang="de-DE" sz="1600" b="1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de-DE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Teil B: Literarische Texte</a:t>
                      </a:r>
                      <a:endParaRPr lang="de-DE" sz="1600" kern="1200" dirty="0">
                        <a:solidFill>
                          <a:schemeClr val="tx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de-DE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Lyrik oder Prosa: Textverständnis, Sprachgebrauch, literarisches Verstehen</a:t>
                      </a:r>
                    </a:p>
                    <a:p>
                      <a:r>
                        <a:rPr lang="de-DE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Ganzschrift: produktive Schreibaufgabe</a:t>
                      </a:r>
                    </a:p>
                  </a:txBody>
                  <a:tcPr marL="0" marR="0" marT="412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9B4D2">
                        <a:alpha val="749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122" name="Picture 2">
            <a:extLst>
              <a:ext uri="{FF2B5EF4-FFF2-40B4-BE49-F238E27FC236}">
                <a16:creationId xmlns:a16="http://schemas.microsoft.com/office/drawing/2014/main" id="{54296625-7BEE-66DF-558C-995503AFC4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630" y="605336"/>
            <a:ext cx="2264311" cy="8767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7300294"/>
              </p:ext>
            </p:extLst>
          </p:nvPr>
        </p:nvGraphicFramePr>
        <p:xfrm>
          <a:off x="3200400" y="1295400"/>
          <a:ext cx="5424170" cy="49435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2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20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33907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975"/>
                        </a:spcBef>
                      </a:pPr>
                      <a:r>
                        <a:rPr lang="de-DE" sz="1800" b="1" spc="-5" dirty="0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Schriftliche Abschlussprüfung</a:t>
                      </a:r>
                      <a:r>
                        <a:rPr lang="de-DE" sz="1800" b="1" spc="-40" dirty="0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800" b="1" spc="-5" dirty="0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Mathematik</a:t>
                      </a:r>
                      <a:endParaRPr lang="de-DE" sz="1800" dirty="0">
                        <a:latin typeface="+mn-lt"/>
                        <a:cs typeface="Arial"/>
                      </a:endParaRPr>
                    </a:p>
                  </a:txBody>
                  <a:tcPr marL="0" marR="0" marT="1238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E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de-DE" sz="1600" b="1" spc="-5">
                          <a:latin typeface="+mn-lt"/>
                          <a:cs typeface="Arial"/>
                        </a:rPr>
                        <a:t>Hauptschulabschluss-</a:t>
                      </a:r>
                      <a:endParaRPr lang="de-DE" sz="1600">
                        <a:latin typeface="+mn-lt"/>
                        <a:cs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</a:pPr>
                      <a:r>
                        <a:rPr lang="de-DE" sz="1600" b="1" spc="-10">
                          <a:latin typeface="+mn-lt"/>
                          <a:cs typeface="Arial"/>
                        </a:rPr>
                        <a:t>prüfung</a:t>
                      </a:r>
                      <a:endParaRPr lang="de-DE" sz="1600">
                        <a:latin typeface="+mn-lt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marL="3175" algn="ctr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de-DE" sz="1600" b="1" spc="-5">
                          <a:latin typeface="+mn-lt"/>
                          <a:cs typeface="Arial"/>
                        </a:rPr>
                        <a:t>Realschulabschluss-</a:t>
                      </a:r>
                      <a:endParaRPr lang="de-DE" sz="1600">
                        <a:latin typeface="+mn-lt"/>
                        <a:cs typeface="Arial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</a:pPr>
                      <a:r>
                        <a:rPr lang="de-DE" sz="1600" b="1" spc="-10">
                          <a:latin typeface="+mn-lt"/>
                          <a:cs typeface="Arial"/>
                        </a:rPr>
                        <a:t>prüfung</a:t>
                      </a:r>
                      <a:endParaRPr lang="de-DE" sz="1600">
                        <a:latin typeface="+mn-lt"/>
                        <a:cs typeface="Arial"/>
                      </a:endParaRPr>
                    </a:p>
                  </a:txBody>
                  <a:tcPr marL="0" marR="0" marT="412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B4D2">
                        <a:alpha val="749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30523">
                <a:tc>
                  <a:txBody>
                    <a:bodyPr/>
                    <a:lstStyle/>
                    <a:p>
                      <a:pPr marL="14509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de-DE" sz="1600" b="1" spc="-5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135</a:t>
                      </a:r>
                      <a:r>
                        <a:rPr lang="de-DE" sz="1600" b="1" spc="-40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b="1" spc="-5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Minuten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lang="de-DE" sz="1650" dirty="0">
                        <a:latin typeface="+mn-lt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de-DE" sz="1600" u="heavy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Teil</a:t>
                      </a:r>
                      <a:r>
                        <a:rPr lang="de-DE" sz="1600" u="heavy" spc="-10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A1: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 marL="91440" marR="8572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de-DE" sz="1600" spc="-5" dirty="0">
                          <a:latin typeface="+mn-lt"/>
                          <a:cs typeface="Arial"/>
                        </a:rPr>
                        <a:t>Pflichtteil:  Hilfsmittelfreier</a:t>
                      </a:r>
                      <a:r>
                        <a:rPr lang="de-DE" sz="1600" spc="-70" dirty="0"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spc="-40" dirty="0">
                          <a:latin typeface="+mn-lt"/>
                          <a:cs typeface="Arial"/>
                        </a:rPr>
                        <a:t>Teil,  </a:t>
                      </a:r>
                      <a:r>
                        <a:rPr lang="de-DE" sz="1600" spc="-5" dirty="0">
                          <a:latin typeface="+mn-lt"/>
                          <a:cs typeface="Arial"/>
                        </a:rPr>
                        <a:t>Grundkenntnisse</a:t>
                      </a:r>
                    </a:p>
                    <a:p>
                      <a:pPr marL="91440" marR="8572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lang="de-DE" sz="1600" spc="-5" dirty="0">
                        <a:latin typeface="+mn-lt"/>
                        <a:cs typeface="Arial"/>
                      </a:endParaRPr>
                    </a:p>
                    <a:p>
                      <a:pPr marL="91440" marR="8572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de-DE" sz="1600" spc="-5" dirty="0">
                          <a:latin typeface="+mn-lt"/>
                          <a:cs typeface="Arial"/>
                        </a:rPr>
                        <a:t>Pause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lang="de-DE" sz="1650" dirty="0">
                        <a:latin typeface="+mn-lt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de-DE" sz="1600" u="heavy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Teil</a:t>
                      </a:r>
                      <a:r>
                        <a:rPr lang="de-DE" sz="1600" u="heavy" spc="-10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A2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de-DE" sz="1600" spc="-5" dirty="0">
                          <a:latin typeface="+mn-lt"/>
                          <a:cs typeface="Arial"/>
                        </a:rPr>
                        <a:t>Pflichtteil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lang="de-DE" sz="1650" dirty="0">
                        <a:latin typeface="+mn-lt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de-DE" sz="1600" u="heavy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Teil</a:t>
                      </a:r>
                      <a:r>
                        <a:rPr lang="de-DE" sz="1600" u="heavy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B: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 marL="91440">
                        <a:lnSpc>
                          <a:spcPts val="1914"/>
                        </a:lnSpc>
                      </a:pPr>
                      <a:r>
                        <a:rPr lang="de-DE" sz="1600" spc="-10" dirty="0" err="1">
                          <a:latin typeface="+mn-lt"/>
                          <a:cs typeface="Arial"/>
                        </a:rPr>
                        <a:t>Wahlteil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 marL="91440">
                        <a:lnSpc>
                          <a:spcPts val="1914"/>
                        </a:lnSpc>
                      </a:pPr>
                      <a:r>
                        <a:rPr lang="de-DE" sz="1600" spc="-5" dirty="0">
                          <a:latin typeface="+mn-lt"/>
                          <a:cs typeface="Arial"/>
                        </a:rPr>
                        <a:t>(zwei von drei</a:t>
                      </a:r>
                      <a:r>
                        <a:rPr lang="de-DE" sz="1600" spc="-80" dirty="0"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spc="-5" dirty="0">
                          <a:latin typeface="+mn-lt"/>
                          <a:cs typeface="Arial"/>
                        </a:rPr>
                        <a:t>Aufgaben)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marL="14516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lang="de-DE" sz="1600" b="1" spc="-5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210</a:t>
                      </a:r>
                      <a:r>
                        <a:rPr lang="de-DE" sz="1600" b="1" spc="-40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b="1" spc="-5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Minuten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lang="de-DE" sz="1650" dirty="0">
                        <a:latin typeface="+mn-lt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lang="de-DE" sz="1600" u="heavy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Teil</a:t>
                      </a:r>
                      <a:r>
                        <a:rPr lang="de-DE" sz="1600" u="heavy" spc="-10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A1: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 marL="92075" marR="8559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de-DE" sz="1600" spc="-5" dirty="0">
                          <a:latin typeface="+mn-lt"/>
                          <a:cs typeface="Arial"/>
                        </a:rPr>
                        <a:t>Pflichtteil  Hilfsmittelfreier</a:t>
                      </a:r>
                      <a:r>
                        <a:rPr lang="de-DE" sz="1600" spc="-70" dirty="0"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spc="-40" dirty="0">
                          <a:latin typeface="+mn-lt"/>
                          <a:cs typeface="Arial"/>
                        </a:rPr>
                        <a:t>Teil,  </a:t>
                      </a:r>
                      <a:r>
                        <a:rPr lang="de-DE" sz="1600" spc="-5" dirty="0">
                          <a:latin typeface="+mn-lt"/>
                          <a:cs typeface="Arial"/>
                        </a:rPr>
                        <a:t>Grundkenntnisse</a:t>
                      </a:r>
                    </a:p>
                    <a:p>
                      <a:pPr marL="92075" marR="8559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endParaRPr lang="de-DE" sz="1600" spc="-5" dirty="0">
                        <a:latin typeface="+mn-lt"/>
                        <a:cs typeface="Arial"/>
                      </a:endParaRPr>
                    </a:p>
                    <a:p>
                      <a:pPr marL="92075" marR="85598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de-DE" sz="1600" spc="-5" dirty="0">
                          <a:latin typeface="+mn-lt"/>
                          <a:cs typeface="Arial"/>
                        </a:rPr>
                        <a:t>Pause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lang="de-DE" sz="1650" dirty="0">
                        <a:latin typeface="+mn-lt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lang="de-DE" sz="1600" u="heavy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Teil</a:t>
                      </a:r>
                      <a:r>
                        <a:rPr lang="de-DE" sz="1600" u="heavy" spc="-10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A2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de-DE" sz="1600" spc="-5" dirty="0">
                          <a:latin typeface="+mn-lt"/>
                          <a:cs typeface="Arial"/>
                        </a:rPr>
                        <a:t>Pflichtteil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lang="de-DE" sz="1650" dirty="0">
                        <a:latin typeface="+mn-lt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lang="de-DE" sz="1600" u="heavy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Teil</a:t>
                      </a:r>
                      <a:r>
                        <a:rPr lang="de-DE" sz="1600" u="heavy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B: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lang="de-DE" sz="1600" spc="-10" dirty="0" err="1">
                          <a:latin typeface="+mn-lt"/>
                          <a:cs typeface="Arial"/>
                        </a:rPr>
                        <a:t>Wahlteil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lang="de-DE" sz="1600" spc="-5" dirty="0">
                          <a:latin typeface="+mn-lt"/>
                          <a:cs typeface="Arial"/>
                        </a:rPr>
                        <a:t>(zwei von drei</a:t>
                      </a:r>
                      <a:r>
                        <a:rPr lang="de-DE" sz="1600" spc="-80" dirty="0"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spc="-5" dirty="0">
                          <a:latin typeface="+mn-lt"/>
                          <a:cs typeface="Arial"/>
                        </a:rPr>
                        <a:t>Aufgaben)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</a:txBody>
                  <a:tcPr marL="0" marR="0" marT="412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9B4D2">
                        <a:alpha val="749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6146" name="Picture 2">
            <a:extLst>
              <a:ext uri="{FF2B5EF4-FFF2-40B4-BE49-F238E27FC236}">
                <a16:creationId xmlns:a16="http://schemas.microsoft.com/office/drawing/2014/main" id="{98AB56F2-BF81-A017-6736-5FDF37254D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9830" y="610514"/>
            <a:ext cx="2216865" cy="8584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3893372"/>
              </p:ext>
            </p:extLst>
          </p:nvPr>
        </p:nvGraphicFramePr>
        <p:xfrm>
          <a:off x="3200400" y="304800"/>
          <a:ext cx="5424170" cy="557999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2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20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9043">
                <a:tc gridSpan="2">
                  <a:txBody>
                    <a:bodyPr/>
                    <a:lstStyle/>
                    <a:p>
                      <a:pPr marL="631190">
                        <a:lnSpc>
                          <a:spcPct val="100000"/>
                        </a:lnSpc>
                        <a:spcBef>
                          <a:spcPts val="760"/>
                        </a:spcBef>
                      </a:pPr>
                      <a:r>
                        <a:rPr sz="1800" b="1" spc="-5" dirty="0" err="1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Schriftliche</a:t>
                      </a:r>
                      <a:r>
                        <a:rPr sz="1800" b="1" spc="-5" dirty="0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800" b="1" spc="-5" dirty="0" err="1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Abschlussprüfung</a:t>
                      </a:r>
                      <a:r>
                        <a:rPr sz="1800" b="1" spc="-25" dirty="0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Englisch</a:t>
                      </a:r>
                      <a:endParaRPr sz="1800" dirty="0">
                        <a:latin typeface="+mn-lt"/>
                        <a:cs typeface="Arial"/>
                      </a:endParaRPr>
                    </a:p>
                  </a:txBody>
                  <a:tcPr marL="0" marR="0" marT="9652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E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73455" marR="267970" indent="-69850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 err="1">
                          <a:latin typeface="+mn-lt"/>
                          <a:cs typeface="Arial"/>
                        </a:rPr>
                        <a:t>Hau</a:t>
                      </a:r>
                      <a:r>
                        <a:rPr sz="1600" b="1" spc="-10" dirty="0" err="1">
                          <a:latin typeface="+mn-lt"/>
                          <a:cs typeface="Arial"/>
                        </a:rPr>
                        <a:t>p</a:t>
                      </a:r>
                      <a:r>
                        <a:rPr sz="1600" b="1" dirty="0" err="1">
                          <a:latin typeface="+mn-lt"/>
                          <a:cs typeface="Arial"/>
                        </a:rPr>
                        <a:t>tsc</a:t>
                      </a:r>
                      <a:r>
                        <a:rPr sz="1600" b="1" spc="-5" dirty="0" err="1">
                          <a:latin typeface="+mn-lt"/>
                          <a:cs typeface="Arial"/>
                        </a:rPr>
                        <a:t>h</a:t>
                      </a:r>
                      <a:r>
                        <a:rPr sz="1600" b="1" dirty="0" err="1">
                          <a:latin typeface="+mn-lt"/>
                          <a:cs typeface="Arial"/>
                        </a:rPr>
                        <a:t>ula</a:t>
                      </a:r>
                      <a:r>
                        <a:rPr sz="1600" b="1" spc="-5" dirty="0" err="1">
                          <a:latin typeface="+mn-lt"/>
                          <a:cs typeface="Arial"/>
                        </a:rPr>
                        <a:t>b</a:t>
                      </a:r>
                      <a:r>
                        <a:rPr sz="1600" b="1" dirty="0" err="1">
                          <a:latin typeface="+mn-lt"/>
                          <a:cs typeface="Arial"/>
                        </a:rPr>
                        <a:t>schluss</a:t>
                      </a:r>
                      <a:r>
                        <a:rPr sz="1600" b="1" dirty="0">
                          <a:latin typeface="+mn-lt"/>
                          <a:cs typeface="Arial"/>
                        </a:rPr>
                        <a:t>-  </a:t>
                      </a:r>
                      <a:r>
                        <a:rPr sz="1600" b="1" spc="-5" dirty="0" err="1">
                          <a:latin typeface="+mn-lt"/>
                          <a:cs typeface="Arial"/>
                        </a:rPr>
                        <a:t>prüfung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marL="974725" marR="339090" indent="-625475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>
                          <a:latin typeface="+mn-lt"/>
                          <a:cs typeface="Arial"/>
                        </a:rPr>
                        <a:t>Realschula</a:t>
                      </a:r>
                      <a:r>
                        <a:rPr sz="1600" b="1" spc="-10">
                          <a:latin typeface="+mn-lt"/>
                          <a:cs typeface="Arial"/>
                        </a:rPr>
                        <a:t>b</a:t>
                      </a:r>
                      <a:r>
                        <a:rPr sz="1600" b="1">
                          <a:latin typeface="+mn-lt"/>
                          <a:cs typeface="Arial"/>
                        </a:rPr>
                        <a:t>schluss-  </a:t>
                      </a:r>
                      <a:r>
                        <a:rPr sz="1600" b="1" spc="-5">
                          <a:latin typeface="+mn-lt"/>
                          <a:cs typeface="Arial"/>
                        </a:rPr>
                        <a:t>prüfung</a:t>
                      </a:r>
                      <a:endParaRPr sz="1600">
                        <a:latin typeface="+mn-lt"/>
                        <a:cs typeface="Arial"/>
                      </a:endParaRPr>
                    </a:p>
                  </a:txBody>
                  <a:tcPr marL="0" marR="0" marT="4064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B4D2">
                        <a:alpha val="749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82175">
                <a:tc>
                  <a:txBody>
                    <a:bodyPr/>
                    <a:lstStyle/>
                    <a:p>
                      <a:pPr marL="145097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5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120</a:t>
                      </a:r>
                      <a:r>
                        <a:rPr sz="1600" b="1" spc="-40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Minuten</a:t>
                      </a:r>
                      <a:endParaRPr sz="1600" dirty="0">
                        <a:latin typeface="+mn-lt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 dirty="0">
                        <a:latin typeface="+mn-lt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u="heavy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Teil</a:t>
                      </a:r>
                      <a:r>
                        <a:rPr sz="1600" u="heavy" spc="-10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A:</a:t>
                      </a:r>
                      <a:endParaRPr sz="1600" dirty="0">
                        <a:latin typeface="+mn-lt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de-DE" sz="1600" spc="-5" dirty="0">
                          <a:latin typeface="+mn-lt"/>
                          <a:cs typeface="Arial"/>
                        </a:rPr>
                        <a:t>Hörverstehen</a:t>
                      </a:r>
                    </a:p>
                    <a:p>
                      <a:pPr marL="91440">
                        <a:lnSpc>
                          <a:spcPct val="100000"/>
                        </a:lnSpc>
                      </a:pPr>
                      <a:endParaRPr lang="de-DE" sz="1600" spc="-5" dirty="0">
                        <a:latin typeface="+mn-lt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de-DE" sz="1600" spc="-5" dirty="0">
                          <a:latin typeface="+mn-lt"/>
                          <a:cs typeface="Arial"/>
                        </a:rPr>
                        <a:t>Pause</a:t>
                      </a:r>
                      <a:endParaRPr sz="1600" dirty="0">
                        <a:latin typeface="+mn-lt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1205"/>
                        </a:spcBef>
                      </a:pPr>
                      <a:r>
                        <a:rPr sz="1600" u="heavy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Teil</a:t>
                      </a:r>
                      <a:r>
                        <a:rPr sz="1600" u="heavy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B:</a:t>
                      </a:r>
                      <a:endParaRPr sz="1600" dirty="0">
                        <a:latin typeface="+mn-lt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de-DE" sz="1600" spc="-25" dirty="0">
                          <a:latin typeface="+mn-lt"/>
                          <a:cs typeface="Arial"/>
                        </a:rPr>
                        <a:t>Textorientierte Aufgaben</a:t>
                      </a:r>
                      <a:endParaRPr sz="1600" dirty="0">
                        <a:latin typeface="+mn-lt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sz="1600" u="heavy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Teil</a:t>
                      </a:r>
                      <a:r>
                        <a:rPr sz="1600" u="heavy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C:</a:t>
                      </a:r>
                      <a:endParaRPr sz="1600" dirty="0">
                        <a:latin typeface="+mn-lt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de-DE" sz="1600" spc="-5" dirty="0">
                          <a:latin typeface="+mn-lt"/>
                          <a:cs typeface="Arial"/>
                        </a:rPr>
                        <a:t>Kontextbezogene Aufgaben (Wortschatz, Grammatik)</a:t>
                      </a:r>
                      <a:endParaRPr sz="1600" dirty="0">
                        <a:latin typeface="+mn-lt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sz="1600" u="heavy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Teil</a:t>
                      </a:r>
                      <a:r>
                        <a:rPr sz="1600" u="heavy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 D:</a:t>
                      </a:r>
                      <a:br>
                        <a:rPr lang="de-DE" sz="1600" u="heavy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</a:br>
                      <a:r>
                        <a:rPr lang="de-DE" sz="1600" u="none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Themengebundene Sprachproduktion</a:t>
                      </a:r>
                      <a:endParaRPr sz="1600" u="none" dirty="0">
                        <a:latin typeface="+mn-lt"/>
                        <a:cs typeface="Arial"/>
                      </a:endParaRPr>
                    </a:p>
                  </a:txBody>
                  <a:tcPr marL="0" marR="0" marT="4127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marL="145161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600" b="1" spc="-5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150</a:t>
                      </a:r>
                      <a:r>
                        <a:rPr sz="1600" b="1" spc="-40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Minuten</a:t>
                      </a:r>
                      <a:endParaRPr sz="1600" dirty="0">
                        <a:latin typeface="+mn-lt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1650" dirty="0">
                        <a:latin typeface="+mn-lt"/>
                        <a:cs typeface="Times New Roman"/>
                      </a:endParaRPr>
                    </a:p>
                    <a:p>
                      <a:pPr marL="92075">
                        <a:lnSpc>
                          <a:spcPct val="100000"/>
                        </a:lnSpc>
                      </a:pPr>
                      <a:r>
                        <a:rPr sz="1600" u="heavy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Teil</a:t>
                      </a:r>
                      <a:r>
                        <a:rPr sz="1600" u="heavy" spc="-10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A:</a:t>
                      </a:r>
                      <a:endParaRPr sz="1600" dirty="0">
                        <a:latin typeface="+mn-lt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de-DE" sz="1600" spc="-5" dirty="0">
                          <a:latin typeface="+mn-lt"/>
                          <a:cs typeface="Arial"/>
                        </a:rPr>
                        <a:t>Hörverstehen</a:t>
                      </a:r>
                    </a:p>
                    <a:p>
                      <a:pPr marL="91440">
                        <a:lnSpc>
                          <a:spcPct val="100000"/>
                        </a:lnSpc>
                      </a:pPr>
                      <a:endParaRPr lang="de-DE" sz="1600" spc="-5" dirty="0">
                        <a:latin typeface="+mn-lt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de-DE" sz="1600" spc="-5" dirty="0">
                          <a:latin typeface="+mn-lt"/>
                          <a:cs typeface="Arial"/>
                        </a:rPr>
                        <a:t>Pause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1205"/>
                        </a:spcBef>
                      </a:pPr>
                      <a:r>
                        <a:rPr lang="de-DE" sz="1600" u="heavy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Teil</a:t>
                      </a:r>
                      <a:r>
                        <a:rPr lang="de-DE" sz="1600" u="heavy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B: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de-DE" sz="1600" spc="-25" dirty="0">
                          <a:latin typeface="+mn-lt"/>
                          <a:cs typeface="Arial"/>
                        </a:rPr>
                        <a:t>Textorientierte Aufgaben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lang="de-DE" sz="1600" u="heavy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Teil</a:t>
                      </a:r>
                      <a:r>
                        <a:rPr lang="de-DE" sz="1600" u="heavy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C: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de-DE" sz="1600" spc="-5" dirty="0">
                          <a:latin typeface="+mn-lt"/>
                          <a:cs typeface="Arial"/>
                        </a:rPr>
                        <a:t>Kontextbezogene Aufgaben (Wortschatz, Grammatik)</a:t>
                      </a: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lang="de-DE" sz="1600" u="heavy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Teil</a:t>
                      </a:r>
                      <a:r>
                        <a:rPr lang="de-DE" sz="1600" u="heavy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 D:</a:t>
                      </a:r>
                      <a:br>
                        <a:rPr lang="de-DE" sz="1600" u="heavy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</a:br>
                      <a:r>
                        <a:rPr lang="de-DE" sz="1600" u="none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Themengebundene Sprachproduktion</a:t>
                      </a: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1200"/>
                        </a:spcBef>
                      </a:pPr>
                      <a:r>
                        <a:rPr lang="de-DE" sz="1600" u="heavy" kern="1200" spc="-50" dirty="0">
                          <a:solidFill>
                            <a:schemeClr val="tx1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Arial"/>
                        </a:rPr>
                        <a:t>Teil E:</a:t>
                      </a:r>
                      <a:br>
                        <a:rPr lang="de-DE" sz="1600" u="heavy" kern="1200" spc="-50" dirty="0">
                          <a:solidFill>
                            <a:schemeClr val="tx1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Arial"/>
                        </a:rPr>
                      </a:br>
                      <a:r>
                        <a:rPr lang="de-DE" sz="135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Sprachmittlung D-E und E-D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</a:txBody>
                  <a:tcPr marL="0" marR="0" marT="4127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9B4D2">
                        <a:alpha val="749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7170" name="Picture 2">
            <a:extLst>
              <a:ext uri="{FF2B5EF4-FFF2-40B4-BE49-F238E27FC236}">
                <a16:creationId xmlns:a16="http://schemas.microsoft.com/office/drawing/2014/main" id="{E4E04F15-24F5-49E8-42AF-D838AB738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204" y="595095"/>
            <a:ext cx="2287451" cy="8857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5">
            <a:extLst>
              <a:ext uri="{FF2B5EF4-FFF2-40B4-BE49-F238E27FC236}">
                <a16:creationId xmlns:a16="http://schemas.microsoft.com/office/drawing/2014/main" id="{E7181FB1-110B-D5AA-096B-A21FEC764B9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9859283"/>
              </p:ext>
            </p:extLst>
          </p:nvPr>
        </p:nvGraphicFramePr>
        <p:xfrm>
          <a:off x="500151" y="152400"/>
          <a:ext cx="8143698" cy="6341451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456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456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1456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79044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755"/>
                        </a:spcBef>
                      </a:pPr>
                      <a:r>
                        <a:rPr sz="1800" b="1" spc="-5" dirty="0" err="1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Schriftliche</a:t>
                      </a:r>
                      <a:r>
                        <a:rPr sz="1800" b="1" spc="-5" dirty="0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800" b="1" spc="-5" dirty="0" err="1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Abschlussprüfungen</a:t>
                      </a:r>
                      <a:r>
                        <a:rPr sz="1800" b="1" spc="-45" dirty="0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800" b="1" spc="-5" dirty="0" err="1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Wahlpflichtfach</a:t>
                      </a:r>
                      <a:endParaRPr sz="1800" dirty="0">
                        <a:latin typeface="+mn-lt"/>
                        <a:cs typeface="Arial"/>
                      </a:endParaRPr>
                    </a:p>
                  </a:txBody>
                  <a:tcPr marL="0" marR="0" marT="9588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E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79120">
                <a:tc>
                  <a:txBody>
                    <a:bodyPr/>
                    <a:lstStyle/>
                    <a:p>
                      <a:pPr marL="974090" marR="339725" indent="-6248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 err="1">
                          <a:latin typeface="+mn-lt"/>
                          <a:cs typeface="Arial"/>
                        </a:rPr>
                        <a:t>Realschula</a:t>
                      </a:r>
                      <a:r>
                        <a:rPr sz="1600" b="1" spc="-10" dirty="0" err="1">
                          <a:latin typeface="+mn-lt"/>
                          <a:cs typeface="Arial"/>
                        </a:rPr>
                        <a:t>b</a:t>
                      </a:r>
                      <a:r>
                        <a:rPr sz="1600" b="1" dirty="0" err="1">
                          <a:latin typeface="+mn-lt"/>
                          <a:cs typeface="Arial"/>
                        </a:rPr>
                        <a:t>schluss</a:t>
                      </a:r>
                      <a:r>
                        <a:rPr sz="1600" b="1" dirty="0">
                          <a:latin typeface="+mn-lt"/>
                          <a:cs typeface="Arial"/>
                        </a:rPr>
                        <a:t>-  </a:t>
                      </a:r>
                      <a:r>
                        <a:rPr sz="1600" b="1" spc="-5" dirty="0" err="1">
                          <a:latin typeface="+mn-lt"/>
                          <a:cs typeface="Arial"/>
                        </a:rPr>
                        <a:t>prüfung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9B4D2">
                        <a:alpha val="749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74090" marR="339090" indent="-6248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 err="1">
                          <a:latin typeface="+mn-lt"/>
                          <a:cs typeface="Arial"/>
                        </a:rPr>
                        <a:t>Realschula</a:t>
                      </a:r>
                      <a:r>
                        <a:rPr sz="1600" b="1" spc="-10" dirty="0" err="1">
                          <a:latin typeface="+mn-lt"/>
                          <a:cs typeface="Arial"/>
                        </a:rPr>
                        <a:t>b</a:t>
                      </a:r>
                      <a:r>
                        <a:rPr sz="1600" b="1" dirty="0" err="1">
                          <a:latin typeface="+mn-lt"/>
                          <a:cs typeface="Arial"/>
                        </a:rPr>
                        <a:t>schluss</a:t>
                      </a:r>
                      <a:r>
                        <a:rPr sz="1600" b="1" dirty="0">
                          <a:latin typeface="+mn-lt"/>
                          <a:cs typeface="Arial"/>
                        </a:rPr>
                        <a:t>-  </a:t>
                      </a:r>
                      <a:r>
                        <a:rPr sz="1600" b="1" spc="-5" dirty="0" err="1">
                          <a:latin typeface="+mn-lt"/>
                          <a:cs typeface="Arial"/>
                        </a:rPr>
                        <a:t>prüfung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B4D2">
                        <a:alpha val="749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974725" marR="339090" indent="-6248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>
                          <a:latin typeface="+mn-lt"/>
                          <a:cs typeface="Arial"/>
                        </a:rPr>
                        <a:t>Realschula</a:t>
                      </a:r>
                      <a:r>
                        <a:rPr sz="1600" b="1" spc="-10">
                          <a:latin typeface="+mn-lt"/>
                          <a:cs typeface="Arial"/>
                        </a:rPr>
                        <a:t>b</a:t>
                      </a:r>
                      <a:r>
                        <a:rPr sz="1600" b="1">
                          <a:latin typeface="+mn-lt"/>
                          <a:cs typeface="Arial"/>
                        </a:rPr>
                        <a:t>schluss-  </a:t>
                      </a:r>
                      <a:r>
                        <a:rPr sz="1600" b="1" spc="-5">
                          <a:latin typeface="+mn-lt"/>
                          <a:cs typeface="Arial"/>
                        </a:rPr>
                        <a:t>prüfung</a:t>
                      </a:r>
                      <a:endParaRPr sz="1600">
                        <a:latin typeface="+mn-lt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9B4D2">
                        <a:alpha val="749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1758">
                <a:tc>
                  <a:txBody>
                    <a:bodyPr/>
                    <a:lstStyle/>
                    <a:p>
                      <a:pPr marL="770890" marR="756285" indent="-635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dirty="0" err="1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Französisch</a:t>
                      </a:r>
                      <a:r>
                        <a:rPr sz="1600" b="1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  </a:t>
                      </a:r>
                      <a:r>
                        <a:rPr lang="de-DE" sz="1600" b="1" spc="-5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90</a:t>
                      </a:r>
                      <a:r>
                        <a:rPr sz="1600" b="1" spc="-80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Minuten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771525" marR="761365" indent="210185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25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Technik  </a:t>
                      </a:r>
                      <a:r>
                        <a:rPr lang="de-DE" sz="1600" b="1" spc="-5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90</a:t>
                      </a:r>
                      <a:r>
                        <a:rPr sz="1600" b="1" spc="-85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Minuten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406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540" algn="ct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2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AES</a:t>
                      </a:r>
                      <a:endParaRPr sz="1600">
                        <a:latin typeface="+mn-lt"/>
                        <a:cs typeface="Arial"/>
                      </a:endParaRPr>
                    </a:p>
                    <a:p>
                      <a:pPr marL="381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de-DE" sz="1600" b="1" spc="-5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90</a:t>
                      </a:r>
                      <a:r>
                        <a:rPr sz="1600" b="1" spc="-1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b="1" spc="-5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Minuten</a:t>
                      </a:r>
                      <a:endParaRPr sz="1600">
                        <a:latin typeface="+mn-lt"/>
                        <a:cs typeface="Arial"/>
                      </a:endParaRPr>
                    </a:p>
                  </a:txBody>
                  <a:tcPr marL="0" marR="0" marT="406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31646">
                <a:tc>
                  <a:txBody>
                    <a:bodyPr/>
                    <a:lstStyle/>
                    <a:p>
                      <a:pPr marL="92075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600" b="0" i="0" u="heavy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Arial"/>
                        </a:rPr>
                        <a:t>Teil</a:t>
                      </a:r>
                      <a:r>
                        <a:rPr kumimoji="0" lang="de-DE" sz="1600" b="0" i="0" u="heavy" strike="noStrike" kern="1200" cap="none" spc="-10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kumimoji="0" lang="de-DE" sz="1600" b="0" i="0" u="heavy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Arial"/>
                        </a:rPr>
                        <a:t>A:</a:t>
                      </a:r>
                      <a:endParaRPr kumimoji="0" lang="de-DE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/>
                      </a:endParaRPr>
                    </a:p>
                    <a:p>
                      <a:pPr marL="9144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600" b="0" i="0" u="none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/>
                        </a:rPr>
                        <a:t>Hörverstehen</a:t>
                      </a:r>
                    </a:p>
                    <a:p>
                      <a:pPr marL="9144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de-DE" sz="1600" b="0" i="0" u="none" strike="noStrike" kern="1200" cap="none" spc="-5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/>
                      </a:endParaRPr>
                    </a:p>
                    <a:p>
                      <a:pPr marL="9144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600" b="0" i="0" u="none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/>
                        </a:rPr>
                        <a:t>Pause</a:t>
                      </a:r>
                      <a:endParaRPr kumimoji="0" lang="de-DE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/>
                      </a:endParaRPr>
                    </a:p>
                    <a:p>
                      <a:pPr marL="9144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600" b="0" i="0" u="heavy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Arial"/>
                        </a:rPr>
                        <a:t>Teil</a:t>
                      </a:r>
                      <a:r>
                        <a:rPr kumimoji="0" lang="de-DE" sz="1600" b="0" i="0" u="heavy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kumimoji="0" lang="de-DE" sz="1600" b="0" i="0" u="heavy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Arial"/>
                        </a:rPr>
                        <a:t>B:</a:t>
                      </a:r>
                      <a:endParaRPr kumimoji="0" lang="de-DE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/>
                      </a:endParaRPr>
                    </a:p>
                    <a:p>
                      <a:pPr marL="9144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600" b="0" i="0" u="none" strike="noStrike" kern="1200" cap="none" spc="-25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/>
                        </a:rPr>
                        <a:t>Textorientierte Aufgaben</a:t>
                      </a:r>
                      <a:endParaRPr kumimoji="0" lang="de-DE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/>
                      </a:endParaRPr>
                    </a:p>
                    <a:p>
                      <a:pPr marL="9144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600" b="0" i="0" u="heavy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Arial"/>
                        </a:rPr>
                        <a:t>Teil</a:t>
                      </a:r>
                      <a:r>
                        <a:rPr kumimoji="0" lang="de-DE" sz="1600" b="0" i="0" u="heavy" strike="noStrike" kern="1200" cap="none" spc="-15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Arial"/>
                        </a:rPr>
                        <a:t> </a:t>
                      </a:r>
                      <a:r>
                        <a:rPr kumimoji="0" lang="de-DE" sz="1600" b="0" i="0" u="heavy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Arial"/>
                        </a:rPr>
                        <a:t>C:</a:t>
                      </a:r>
                      <a:endParaRPr kumimoji="0" lang="de-DE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/>
                      </a:endParaRPr>
                    </a:p>
                    <a:p>
                      <a:pPr marL="9144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600" b="0" i="0" u="none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/>
                        </a:rPr>
                        <a:t>Kontextbezogene Aufgaben (Wortschatz, Grammatik)</a:t>
                      </a:r>
                    </a:p>
                    <a:p>
                      <a:pPr marL="9144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600" b="0" i="0" u="heavy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Arial"/>
                        </a:rPr>
                        <a:t>Teil</a:t>
                      </a:r>
                      <a:r>
                        <a:rPr kumimoji="0" lang="de-DE" sz="1600" b="0" i="0" u="heavy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Arial"/>
                        </a:rPr>
                        <a:t> D:</a:t>
                      </a:r>
                      <a:br>
                        <a:rPr kumimoji="0" lang="de-DE" sz="1600" b="0" i="0" u="heavy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Arial"/>
                        </a:rPr>
                      </a:br>
                      <a:r>
                        <a:rPr kumimoji="0" lang="de-DE" sz="1600" b="0" i="0" u="none" strike="noStrike" kern="1200" cap="none" spc="-1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Arial"/>
                        </a:rPr>
                        <a:t>Themengebundene Sprachproduktion</a:t>
                      </a:r>
                    </a:p>
                    <a:p>
                      <a:pPr marL="9144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2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600" b="0" i="0" u="heavy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Arial"/>
                        </a:rPr>
                        <a:t>Teil E:</a:t>
                      </a:r>
                      <a:br>
                        <a:rPr kumimoji="0" lang="de-DE" sz="1600" b="0" i="0" u="heavy" strike="noStrike" kern="1200" cap="none" spc="-5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Arial"/>
                        </a:rPr>
                      </a:br>
                      <a:r>
                        <a:rPr kumimoji="0" lang="de-DE" sz="1600" b="0" i="0" u="none" strike="noStrike" kern="1200" cap="none" spc="-5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/>
                        </a:rPr>
                        <a:t>Anwendung erworbener Arbeitstechniken und methodischer Fertigkeiten </a:t>
                      </a:r>
                      <a:endParaRPr kumimoji="0" lang="de-DE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/>
                      </a:endParaRPr>
                    </a:p>
                  </a:txBody>
                  <a:tcPr marL="0" marR="0" marT="110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de-DE" sz="1600" u="heavy" kern="1200" spc="-50" dirty="0">
                          <a:solidFill>
                            <a:schemeClr val="tx1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Arial"/>
                        </a:rPr>
                        <a:t>Teil A:</a:t>
                      </a:r>
                    </a:p>
                    <a:p>
                      <a:pPr marL="91440" marR="328930">
                        <a:lnSpc>
                          <a:spcPct val="100000"/>
                        </a:lnSpc>
                      </a:pPr>
                      <a:r>
                        <a:rPr kumimoji="0" lang="de-DE" sz="1600" b="0" i="0" u="none" strike="noStrike" kern="1200" cap="none" spc="-5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/>
                        </a:rPr>
                        <a:t>Pflichtaufgaben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kumimoji="0" lang="de-DE" sz="1600" b="0" i="0" u="none" strike="noStrike" kern="1200" cap="none" spc="-5" normalizeH="0" baseline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de-DE" sz="1600" u="heavy" kern="1200" spc="-50" dirty="0">
                          <a:solidFill>
                            <a:schemeClr val="tx1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ea typeface="+mn-ea"/>
                          <a:cs typeface="Arial"/>
                        </a:rPr>
                        <a:t>Teil B:</a:t>
                      </a:r>
                    </a:p>
                    <a:p>
                      <a:pPr marL="91440" marR="396875">
                        <a:lnSpc>
                          <a:spcPct val="100000"/>
                        </a:lnSpc>
                      </a:pPr>
                      <a:r>
                        <a:rPr kumimoji="0" lang="de-DE" sz="1600" b="0" i="0" u="none" strike="noStrike" kern="1200" cap="none" spc="-5" normalizeH="0" baseline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Arial"/>
                        </a:rPr>
                        <a:t>Wahlaufgabe (1 von 2)</a:t>
                      </a: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50" dirty="0">
                        <a:latin typeface="+mn-lt"/>
                        <a:cs typeface="Times New Roman"/>
                      </a:endParaRPr>
                    </a:p>
                  </a:txBody>
                  <a:tcPr marL="0" marR="0" marT="406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de-DE" sz="1600" u="heavy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Teil</a:t>
                      </a:r>
                      <a:r>
                        <a:rPr lang="de-DE" sz="1600" u="heavy" spc="-9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A:</a:t>
                      </a:r>
                      <a:endParaRPr lang="de-DE" sz="1600" u="heavy" spc="0" dirty="0"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de-DE" sz="1600" spc="-5" dirty="0">
                          <a:latin typeface="+mn-lt"/>
                          <a:cs typeface="Arial"/>
                        </a:rPr>
                        <a:t>Pflichtaufgaben</a:t>
                      </a:r>
                    </a:p>
                    <a:p>
                      <a:pPr marL="91440">
                        <a:lnSpc>
                          <a:spcPct val="100000"/>
                        </a:lnSpc>
                      </a:pPr>
                      <a:endParaRPr lang="de-DE" sz="1600" spc="-5" dirty="0">
                        <a:latin typeface="+mn-lt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de-DE" sz="1600" u="heavy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Teil</a:t>
                      </a:r>
                      <a:r>
                        <a:rPr lang="de-DE" sz="1600" u="heavy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B: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 marL="91440" marR="396875">
                        <a:lnSpc>
                          <a:spcPct val="100000"/>
                        </a:lnSpc>
                      </a:pPr>
                      <a:r>
                        <a:rPr lang="de-DE" sz="1600" spc="-10" dirty="0">
                          <a:latin typeface="+mn-lt"/>
                          <a:cs typeface="Arial"/>
                        </a:rPr>
                        <a:t>Wahlaufgabe </a:t>
                      </a:r>
                      <a:r>
                        <a:rPr lang="de-DE" sz="1600" spc="-5" dirty="0">
                          <a:latin typeface="+mn-lt"/>
                          <a:cs typeface="Arial"/>
                        </a:rPr>
                        <a:t>(1 von 2)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endParaRPr lang="de-DE" sz="1600" dirty="0">
                        <a:latin typeface="+mn-lt"/>
                        <a:cs typeface="Arial"/>
                      </a:endParaRPr>
                    </a:p>
                  </a:txBody>
                  <a:tcPr marL="0" marR="0" marT="110489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633121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23360695"/>
              </p:ext>
            </p:extLst>
          </p:nvPr>
        </p:nvGraphicFramePr>
        <p:xfrm>
          <a:off x="3200400" y="838200"/>
          <a:ext cx="5424170" cy="50405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120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1208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0092">
                <a:tc gridSpan="2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00"/>
                        </a:spcBef>
                      </a:pPr>
                      <a:r>
                        <a:rPr sz="1800" b="1" spc="-5" dirty="0" err="1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Kommunikationsprüfung</a:t>
                      </a:r>
                      <a:r>
                        <a:rPr sz="1800" b="1" spc="-10" dirty="0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800" b="1" spc="-5" dirty="0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Englisch</a:t>
                      </a:r>
                      <a:endParaRPr sz="1800" dirty="0">
                        <a:latin typeface="+mn-lt"/>
                        <a:cs typeface="Arial"/>
                      </a:endParaRPr>
                    </a:p>
                  </a:txBody>
                  <a:tcPr marL="0" marR="0" marT="10160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E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92582">
                <a:tc>
                  <a:txBody>
                    <a:bodyPr/>
                    <a:lstStyle/>
                    <a:p>
                      <a:pPr marL="973455" marR="267970" indent="-698500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600" b="1" dirty="0" err="1">
                          <a:latin typeface="+mn-lt"/>
                          <a:cs typeface="Arial"/>
                        </a:rPr>
                        <a:t>Hau</a:t>
                      </a:r>
                      <a:r>
                        <a:rPr sz="1600" b="1" spc="-10" dirty="0" err="1">
                          <a:latin typeface="+mn-lt"/>
                          <a:cs typeface="Arial"/>
                        </a:rPr>
                        <a:t>p</a:t>
                      </a:r>
                      <a:r>
                        <a:rPr sz="1600" b="1" dirty="0" err="1">
                          <a:latin typeface="+mn-lt"/>
                          <a:cs typeface="Arial"/>
                        </a:rPr>
                        <a:t>tsc</a:t>
                      </a:r>
                      <a:r>
                        <a:rPr sz="1600" b="1" spc="-5" dirty="0" err="1">
                          <a:latin typeface="+mn-lt"/>
                          <a:cs typeface="Arial"/>
                        </a:rPr>
                        <a:t>h</a:t>
                      </a:r>
                      <a:r>
                        <a:rPr sz="1600" b="1" dirty="0" err="1">
                          <a:latin typeface="+mn-lt"/>
                          <a:cs typeface="Arial"/>
                        </a:rPr>
                        <a:t>ula</a:t>
                      </a:r>
                      <a:r>
                        <a:rPr sz="1600" b="1" spc="-5" dirty="0" err="1">
                          <a:latin typeface="+mn-lt"/>
                          <a:cs typeface="Arial"/>
                        </a:rPr>
                        <a:t>b</a:t>
                      </a:r>
                      <a:r>
                        <a:rPr sz="1600" b="1" dirty="0" err="1">
                          <a:latin typeface="+mn-lt"/>
                          <a:cs typeface="Arial"/>
                        </a:rPr>
                        <a:t>schluss</a:t>
                      </a:r>
                      <a:r>
                        <a:rPr sz="1600" b="1" dirty="0">
                          <a:latin typeface="+mn-lt"/>
                          <a:cs typeface="Arial"/>
                        </a:rPr>
                        <a:t>-  </a:t>
                      </a:r>
                      <a:r>
                        <a:rPr sz="1600" b="1" spc="-5" dirty="0" err="1">
                          <a:latin typeface="+mn-lt"/>
                          <a:cs typeface="Arial"/>
                        </a:rPr>
                        <a:t>prüfung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4762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marL="974725" marR="339090" indent="-625475">
                        <a:lnSpc>
                          <a:spcPct val="100000"/>
                        </a:lnSpc>
                        <a:spcBef>
                          <a:spcPts val="375"/>
                        </a:spcBef>
                      </a:pPr>
                      <a:r>
                        <a:rPr sz="1600" b="1">
                          <a:latin typeface="+mn-lt"/>
                          <a:cs typeface="Arial"/>
                        </a:rPr>
                        <a:t>Realschula</a:t>
                      </a:r>
                      <a:r>
                        <a:rPr sz="1600" b="1" spc="-10">
                          <a:latin typeface="+mn-lt"/>
                          <a:cs typeface="Arial"/>
                        </a:rPr>
                        <a:t>b</a:t>
                      </a:r>
                      <a:r>
                        <a:rPr sz="1600" b="1">
                          <a:latin typeface="+mn-lt"/>
                          <a:cs typeface="Arial"/>
                        </a:rPr>
                        <a:t>schluss-  </a:t>
                      </a:r>
                      <a:r>
                        <a:rPr sz="1600" b="1" spc="-5">
                          <a:latin typeface="+mn-lt"/>
                          <a:cs typeface="Arial"/>
                        </a:rPr>
                        <a:t>prüfung</a:t>
                      </a:r>
                      <a:endParaRPr sz="1600">
                        <a:latin typeface="+mn-lt"/>
                        <a:cs typeface="Arial"/>
                      </a:endParaRPr>
                    </a:p>
                  </a:txBody>
                  <a:tcPr marL="0" marR="0" marT="47625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B4D2">
                        <a:alpha val="749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957916">
                <a:tc>
                  <a:txBody>
                    <a:bodyPr/>
                    <a:lstStyle/>
                    <a:p>
                      <a:pPr marL="156337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5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15</a:t>
                      </a:r>
                      <a:r>
                        <a:rPr sz="1600" b="1" spc="-40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Minuten</a:t>
                      </a:r>
                      <a:endParaRPr sz="1600" dirty="0">
                        <a:latin typeface="+mn-lt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50" dirty="0">
                        <a:latin typeface="+mn-lt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u="heavy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Teil</a:t>
                      </a:r>
                      <a:r>
                        <a:rPr sz="1600" u="heavy" spc="-9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A:</a:t>
                      </a:r>
                      <a:endParaRPr sz="1600" dirty="0">
                        <a:latin typeface="+mn-lt"/>
                        <a:cs typeface="Arial"/>
                      </a:endParaRPr>
                    </a:p>
                    <a:p>
                      <a:pPr marL="91440" marR="199390">
                        <a:lnSpc>
                          <a:spcPct val="100000"/>
                        </a:lnSpc>
                      </a:pPr>
                      <a:r>
                        <a:rPr sz="1600" spc="-5" dirty="0" err="1">
                          <a:latin typeface="+mn-lt"/>
                          <a:cs typeface="Arial"/>
                        </a:rPr>
                        <a:t>monologisches</a:t>
                      </a:r>
                      <a:r>
                        <a:rPr sz="1600" spc="-40" dirty="0">
                          <a:latin typeface="+mn-lt"/>
                          <a:cs typeface="Arial"/>
                        </a:rPr>
                        <a:t> </a:t>
                      </a:r>
                      <a:r>
                        <a:rPr sz="1600" spc="-5" dirty="0" err="1">
                          <a:latin typeface="+mn-lt"/>
                          <a:cs typeface="Arial"/>
                        </a:rPr>
                        <a:t>Sprechen</a:t>
                      </a:r>
                      <a:endParaRPr sz="1600" dirty="0">
                        <a:latin typeface="+mn-lt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50" dirty="0">
                        <a:latin typeface="+mn-lt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u="heavy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Teil</a:t>
                      </a:r>
                      <a:r>
                        <a:rPr sz="1600" u="heavy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B:</a:t>
                      </a:r>
                      <a:endParaRPr sz="1600" dirty="0">
                        <a:latin typeface="+mn-lt"/>
                        <a:cs typeface="Arial"/>
                      </a:endParaRPr>
                    </a:p>
                    <a:p>
                      <a:pPr marL="91440" marR="323215">
                        <a:lnSpc>
                          <a:spcPct val="100000"/>
                        </a:lnSpc>
                      </a:pPr>
                      <a:r>
                        <a:rPr sz="1600" spc="-5" dirty="0" err="1">
                          <a:latin typeface="+mn-lt"/>
                          <a:cs typeface="Arial"/>
                        </a:rPr>
                        <a:t>dialogisches</a:t>
                      </a:r>
                      <a:r>
                        <a:rPr sz="1600" spc="-30" dirty="0">
                          <a:latin typeface="+mn-lt"/>
                          <a:cs typeface="Arial"/>
                        </a:rPr>
                        <a:t> </a:t>
                      </a:r>
                      <a:r>
                        <a:rPr sz="1600" spc="-5" dirty="0" err="1">
                          <a:latin typeface="+mn-lt"/>
                          <a:cs typeface="Arial"/>
                        </a:rPr>
                        <a:t>Sprechen</a:t>
                      </a:r>
                      <a:endParaRPr sz="1600" dirty="0">
                        <a:latin typeface="+mn-lt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50" dirty="0">
                        <a:latin typeface="+mn-lt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u="heavy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Teil</a:t>
                      </a:r>
                      <a:r>
                        <a:rPr sz="1600" u="heavy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C:</a:t>
                      </a:r>
                      <a:endParaRPr sz="1600" dirty="0">
                        <a:latin typeface="+mn-lt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sz="1600" spc="-5" dirty="0" err="1">
                          <a:latin typeface="+mn-lt"/>
                          <a:cs typeface="Arial"/>
                        </a:rPr>
                        <a:t>Sprachmittlung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marL="1564640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5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15</a:t>
                      </a:r>
                      <a:r>
                        <a:rPr sz="1600" b="1" spc="-40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Minuten</a:t>
                      </a:r>
                      <a:endParaRPr sz="1600" dirty="0">
                        <a:latin typeface="+mn-lt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50" dirty="0">
                        <a:latin typeface="+mn-lt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de-DE" sz="1600" u="heavy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Teil</a:t>
                      </a:r>
                      <a:r>
                        <a:rPr lang="de-DE" sz="1600" u="heavy" spc="-9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A: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 marL="91440" marR="199390">
                        <a:lnSpc>
                          <a:spcPct val="100000"/>
                        </a:lnSpc>
                      </a:pPr>
                      <a:r>
                        <a:rPr lang="de-DE" sz="1600" spc="-5" dirty="0">
                          <a:latin typeface="+mn-lt"/>
                          <a:cs typeface="Arial"/>
                        </a:rPr>
                        <a:t>monologisches</a:t>
                      </a:r>
                      <a:r>
                        <a:rPr lang="de-DE" sz="1600" spc="-40" dirty="0"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spc="-5" dirty="0">
                          <a:latin typeface="+mn-lt"/>
                          <a:cs typeface="Arial"/>
                        </a:rPr>
                        <a:t>Sprechen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lang="de-DE" sz="1650" dirty="0">
                        <a:latin typeface="+mn-lt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de-DE" sz="1600" u="heavy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Teil</a:t>
                      </a:r>
                      <a:r>
                        <a:rPr lang="de-DE" sz="1600" u="heavy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B: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 marL="91440" marR="323215">
                        <a:lnSpc>
                          <a:spcPct val="100000"/>
                        </a:lnSpc>
                      </a:pPr>
                      <a:r>
                        <a:rPr lang="de-DE" sz="1600" spc="-5" dirty="0">
                          <a:latin typeface="+mn-lt"/>
                          <a:cs typeface="Arial"/>
                        </a:rPr>
                        <a:t>dialogisches</a:t>
                      </a:r>
                      <a:r>
                        <a:rPr lang="de-DE" sz="1600" spc="-30" dirty="0"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spc="-5" dirty="0">
                          <a:latin typeface="+mn-lt"/>
                          <a:cs typeface="Arial"/>
                        </a:rPr>
                        <a:t>Sprechen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lang="de-DE" sz="1650" dirty="0">
                        <a:latin typeface="+mn-lt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de-DE" sz="1600" u="heavy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Teil</a:t>
                      </a:r>
                      <a:r>
                        <a:rPr lang="de-DE" sz="1600" u="heavy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C: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de-DE" sz="1600" spc="-5" dirty="0">
                          <a:latin typeface="+mn-lt"/>
                          <a:cs typeface="Arial"/>
                        </a:rPr>
                        <a:t>Sprachmittlung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</a:txBody>
                  <a:tcPr marL="0" marR="0" marT="4064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79B4D2">
                        <a:alpha val="749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9218" name="Picture 2">
            <a:extLst>
              <a:ext uri="{FF2B5EF4-FFF2-40B4-BE49-F238E27FC236}">
                <a16:creationId xmlns:a16="http://schemas.microsoft.com/office/drawing/2014/main" id="{0696EC80-8A88-BDC6-36AF-94132DC7D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433" y="555691"/>
            <a:ext cx="2354846" cy="91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0696EC80-8A88-BDC6-36AF-94132DC7D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381" y="643467"/>
            <a:ext cx="2687441" cy="1040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object 2">
            <a:extLst>
              <a:ext uri="{FF2B5EF4-FFF2-40B4-BE49-F238E27FC236}">
                <a16:creationId xmlns:a16="http://schemas.microsoft.com/office/drawing/2014/main" id="{3F55FA63-0FF6-A775-C99F-05DE2DB7155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12427147"/>
              </p:ext>
            </p:extLst>
          </p:nvPr>
        </p:nvGraphicFramePr>
        <p:xfrm>
          <a:off x="3705789" y="914400"/>
          <a:ext cx="4608830" cy="4064489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30441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304415">
                  <a:extLst>
                    <a:ext uri="{9D8B030D-6E8A-4147-A177-3AD203B41FA5}">
                      <a16:colId xmlns:a16="http://schemas.microsoft.com/office/drawing/2014/main" val="1466774717"/>
                    </a:ext>
                  </a:extLst>
                </a:gridCol>
              </a:tblGrid>
              <a:tr h="510862">
                <a:tc gridSpan="2">
                  <a:txBody>
                    <a:bodyPr/>
                    <a:lstStyle/>
                    <a:p>
                      <a:pPr marL="944244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sz="1800" b="1" spc="-5" dirty="0" err="1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Kommunikationsprüfung</a:t>
                      </a:r>
                      <a:endParaRPr sz="1800" dirty="0">
                        <a:latin typeface="+mn-lt"/>
                        <a:cs typeface="Arial"/>
                      </a:endParaRPr>
                    </a:p>
                    <a:p>
                      <a:pPr marL="139065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lang="de-DE" sz="1800" b="1" spc="-5" dirty="0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Französisch</a:t>
                      </a:r>
                      <a:endParaRPr sz="1800" dirty="0">
                        <a:latin typeface="+mn-lt"/>
                        <a:cs typeface="Arial"/>
                      </a:endParaRPr>
                    </a:p>
                  </a:txBody>
                  <a:tcPr marL="0" marR="0" marT="3937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E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6529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lang="de-DE" sz="1600" b="1" kern="1200" spc="-5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Arial"/>
                        </a:rPr>
                        <a:t>Hauptschulabschluss-prüfung</a:t>
                      </a:r>
                      <a:endParaRPr sz="1600" b="1" kern="1200" spc="-5" dirty="0">
                        <a:solidFill>
                          <a:schemeClr val="tx1"/>
                        </a:solidFill>
                        <a:latin typeface="+mn-lt"/>
                        <a:ea typeface="+mn-ea"/>
                        <a:cs typeface="Arial"/>
                      </a:endParaRPr>
                    </a:p>
                  </a:txBody>
                  <a:tcPr marL="0" marR="0" marT="140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2">
                        <a:lumMod val="90000"/>
                        <a:alpha val="749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10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-5" dirty="0">
                          <a:latin typeface="+mn-lt"/>
                          <a:cs typeface="Arial"/>
                        </a:rPr>
                        <a:t>Realschulabschluss-prüfung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</a:txBody>
                  <a:tcPr marL="0" marR="0" marT="1403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B4D2">
                        <a:alpha val="749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848464">
                <a:tc>
                  <a:txBody>
                    <a:bodyPr/>
                    <a:lstStyle/>
                    <a:p>
                      <a:pPr marR="8382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r>
                        <a:rPr sz="1600" b="1" spc="-5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10</a:t>
                      </a:r>
                      <a:r>
                        <a:rPr sz="1600" b="1" spc="-90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sz="1600" b="1" spc="-5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Minuten</a:t>
                      </a:r>
                      <a:endParaRPr lang="de-DE" sz="1600" b="1" spc="-5" dirty="0">
                        <a:solidFill>
                          <a:srgbClr val="BE0000"/>
                        </a:solidFill>
                        <a:latin typeface="+mn-lt"/>
                        <a:cs typeface="Arial"/>
                      </a:endParaRPr>
                    </a:p>
                    <a:p>
                      <a:pPr marR="8382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lang="de-DE" sz="1600" b="1" spc="-5" dirty="0">
                        <a:solidFill>
                          <a:srgbClr val="BE0000"/>
                        </a:solidFill>
                        <a:latin typeface="+mn-lt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de-DE" sz="1600" u="heavy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Teil</a:t>
                      </a:r>
                      <a:r>
                        <a:rPr lang="de-DE" sz="1600" u="heavy" spc="-9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A: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 marL="91440" marR="199390">
                        <a:lnSpc>
                          <a:spcPct val="100000"/>
                        </a:lnSpc>
                      </a:pPr>
                      <a:r>
                        <a:rPr lang="de-DE" sz="1600" spc="-5" dirty="0">
                          <a:latin typeface="+mn-lt"/>
                          <a:cs typeface="Arial"/>
                        </a:rPr>
                        <a:t>monologisches</a:t>
                      </a:r>
                      <a:r>
                        <a:rPr lang="de-DE" sz="1600" spc="-40" dirty="0"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spc="-5" dirty="0">
                          <a:latin typeface="+mn-lt"/>
                          <a:cs typeface="Arial"/>
                        </a:rPr>
                        <a:t>Sprechen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lang="de-DE" sz="1650" dirty="0">
                        <a:latin typeface="+mn-lt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de-DE" sz="1600" u="heavy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Teil</a:t>
                      </a:r>
                      <a:r>
                        <a:rPr lang="de-DE" sz="1600" u="heavy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B: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 marL="91440" marR="323215">
                        <a:lnSpc>
                          <a:spcPct val="100000"/>
                        </a:lnSpc>
                      </a:pPr>
                      <a:r>
                        <a:rPr lang="de-DE" sz="1600" spc="-5" dirty="0">
                          <a:latin typeface="+mn-lt"/>
                          <a:cs typeface="Arial"/>
                        </a:rPr>
                        <a:t>dialogisches</a:t>
                      </a:r>
                      <a:r>
                        <a:rPr lang="de-DE" sz="1600" spc="-30" dirty="0"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spc="-5" dirty="0">
                          <a:latin typeface="+mn-lt"/>
                          <a:cs typeface="Arial"/>
                        </a:rPr>
                        <a:t>Sprechen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 marR="83820" algn="r">
                        <a:lnSpc>
                          <a:spcPct val="100000"/>
                        </a:lnSpc>
                        <a:spcBef>
                          <a:spcPts val="320"/>
                        </a:spcBef>
                      </a:pP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2">
                        <a:lumMod val="90000"/>
                        <a:alpha val="749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-5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10</a:t>
                      </a:r>
                      <a:r>
                        <a:rPr lang="de-DE" sz="1600" b="1" spc="-90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b="1" spc="-5" dirty="0">
                          <a:solidFill>
                            <a:srgbClr val="BE0000"/>
                          </a:solidFill>
                          <a:latin typeface="+mn-lt"/>
                          <a:cs typeface="Arial"/>
                        </a:rPr>
                        <a:t>Minuten</a:t>
                      </a:r>
                      <a:endParaRPr lang="de-DE" sz="1600" dirty="0">
                        <a:latin typeface="+mn-lt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endParaRPr lang="de-DE" sz="1600" u="heavy" spc="-50" dirty="0">
                        <a:uFill>
                          <a:solidFill>
                            <a:srgbClr val="000000"/>
                          </a:solidFill>
                        </a:uFill>
                        <a:latin typeface="+mn-lt"/>
                        <a:cs typeface="Arial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de-DE" sz="1600" u="heavy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Teil</a:t>
                      </a:r>
                      <a:r>
                        <a:rPr lang="de-DE" sz="1600" u="heavy" spc="-9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A: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 marL="91440" marR="199390">
                        <a:lnSpc>
                          <a:spcPct val="100000"/>
                        </a:lnSpc>
                      </a:pPr>
                      <a:r>
                        <a:rPr lang="de-DE" sz="1600" spc="-5" dirty="0">
                          <a:latin typeface="+mn-lt"/>
                          <a:cs typeface="Arial"/>
                        </a:rPr>
                        <a:t>monologisches</a:t>
                      </a:r>
                      <a:r>
                        <a:rPr lang="de-DE" sz="1600" spc="-40" dirty="0"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spc="-5" dirty="0">
                          <a:latin typeface="+mn-lt"/>
                          <a:cs typeface="Arial"/>
                        </a:rPr>
                        <a:t>Sprechen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lang="de-DE" sz="1650" dirty="0">
                        <a:latin typeface="+mn-lt"/>
                        <a:cs typeface="Times New Roman"/>
                      </a:endParaRPr>
                    </a:p>
                    <a:p>
                      <a:pPr marL="91440">
                        <a:lnSpc>
                          <a:spcPct val="100000"/>
                        </a:lnSpc>
                      </a:pPr>
                      <a:r>
                        <a:rPr lang="de-DE" sz="1600" u="heavy" spc="-5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Teil</a:t>
                      </a:r>
                      <a:r>
                        <a:rPr lang="de-DE" sz="1600" u="heavy" spc="-10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u="heavy" spc="-5" dirty="0">
                          <a:uFill>
                            <a:solidFill>
                              <a:srgbClr val="000000"/>
                            </a:solidFill>
                          </a:uFill>
                          <a:latin typeface="+mn-lt"/>
                          <a:cs typeface="Arial"/>
                        </a:rPr>
                        <a:t>B: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 marL="91440" marR="323215">
                        <a:lnSpc>
                          <a:spcPct val="100000"/>
                        </a:lnSpc>
                      </a:pPr>
                      <a:r>
                        <a:rPr lang="de-DE" sz="1600" spc="-5" dirty="0">
                          <a:latin typeface="+mn-lt"/>
                          <a:cs typeface="Arial"/>
                        </a:rPr>
                        <a:t>dialogisches</a:t>
                      </a:r>
                      <a:r>
                        <a:rPr lang="de-DE" sz="1600" spc="-30" dirty="0"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spc="-5" dirty="0">
                          <a:latin typeface="+mn-lt"/>
                          <a:cs typeface="Arial"/>
                        </a:rPr>
                        <a:t>Sprechen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 marL="91440" marR="381635">
                        <a:lnSpc>
                          <a:spcPct val="100000"/>
                        </a:lnSpc>
                      </a:pP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406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B4D2">
                        <a:alpha val="749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45729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0696EC80-8A88-BDC6-36AF-94132DC7D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991" y="643467"/>
            <a:ext cx="2380481" cy="9217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object 2">
            <a:extLst>
              <a:ext uri="{FF2B5EF4-FFF2-40B4-BE49-F238E27FC236}">
                <a16:creationId xmlns:a16="http://schemas.microsoft.com/office/drawing/2014/main" id="{1558556E-7D10-A0E1-BF75-00DC6EE4C31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2648560"/>
              </p:ext>
            </p:extLst>
          </p:nvPr>
        </p:nvGraphicFramePr>
        <p:xfrm>
          <a:off x="3581400" y="914400"/>
          <a:ext cx="5029200" cy="497881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514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14600">
                  <a:extLst>
                    <a:ext uri="{9D8B030D-6E8A-4147-A177-3AD203B41FA5}">
                      <a16:colId xmlns:a16="http://schemas.microsoft.com/office/drawing/2014/main" val="1637162961"/>
                    </a:ext>
                  </a:extLst>
                </a:gridCol>
              </a:tblGrid>
              <a:tr h="612112">
                <a:tc gridSpan="2">
                  <a:txBody>
                    <a:bodyPr/>
                    <a:lstStyle/>
                    <a:p>
                      <a:pPr marL="944244" algn="l">
                        <a:lnSpc>
                          <a:spcPct val="100000"/>
                        </a:lnSpc>
                        <a:spcBef>
                          <a:spcPts val="310"/>
                        </a:spcBef>
                      </a:pPr>
                      <a:r>
                        <a:rPr lang="de-DE" sz="1800" b="1" spc="-5" dirty="0">
                          <a:solidFill>
                            <a:srgbClr val="FFFCE9"/>
                          </a:solidFill>
                          <a:latin typeface="+mn-lt"/>
                          <a:cs typeface="Arial"/>
                        </a:rPr>
                        <a:t>Praktische Prüfung Technik/AES</a:t>
                      </a:r>
                    </a:p>
                  </a:txBody>
                  <a:tcPr marL="0" marR="0" marT="39370" marB="0" anchor="ctr">
                    <a:lnL w="12700">
                      <a:solidFill>
                        <a:srgbClr val="000000"/>
                      </a:solidFill>
                      <a:prstDash val="soli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rgbClr val="BE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34415">
                <a:tc>
                  <a:txBody>
                    <a:bodyPr/>
                    <a:lstStyle/>
                    <a:p>
                      <a:pPr marL="635" algn="ctr">
                        <a:lnSpc>
                          <a:spcPct val="100000"/>
                        </a:lnSpc>
                        <a:spcBef>
                          <a:spcPts val="1105"/>
                        </a:spcBef>
                      </a:pPr>
                      <a:r>
                        <a:rPr lang="de-DE" sz="1600" b="1" spc="-5" dirty="0">
                          <a:latin typeface="+mn-lt"/>
                          <a:cs typeface="Arial"/>
                        </a:rPr>
                        <a:t>Haupt</a:t>
                      </a:r>
                      <a:r>
                        <a:rPr sz="1600" b="1" spc="-5" dirty="0" err="1">
                          <a:latin typeface="+mn-lt"/>
                          <a:cs typeface="Arial"/>
                        </a:rPr>
                        <a:t>schulabschluss</a:t>
                      </a:r>
                      <a:r>
                        <a:rPr lang="de-DE" sz="1600" b="1" spc="-5" dirty="0">
                          <a:latin typeface="+mn-lt"/>
                          <a:cs typeface="Arial"/>
                        </a:rPr>
                        <a:t>-</a:t>
                      </a:r>
                      <a:r>
                        <a:rPr sz="1600" b="1" spc="-5" dirty="0" err="1">
                          <a:latin typeface="+mn-lt"/>
                          <a:cs typeface="Arial"/>
                        </a:rPr>
                        <a:t>prüfung</a:t>
                      </a:r>
                      <a:endParaRPr sz="1600" dirty="0">
                        <a:latin typeface="+mn-lt"/>
                        <a:cs typeface="Arial"/>
                      </a:endParaRPr>
                    </a:p>
                  </a:txBody>
                  <a:tcPr marL="0" marR="0" marT="140335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2">
                        <a:lumMod val="90000"/>
                        <a:alpha val="749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63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110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600" b="1" spc="-5" dirty="0">
                          <a:latin typeface="+mn-lt"/>
                          <a:cs typeface="Arial"/>
                        </a:rPr>
                        <a:t>Realschulabschluss-prüfung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</a:txBody>
                  <a:tcPr marL="0" marR="0" marT="14033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B4D2">
                        <a:alpha val="749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446888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5"/>
                        </a:spcBef>
                      </a:pPr>
                      <a:endParaRPr sz="1650" dirty="0">
                        <a:latin typeface="+mn-lt"/>
                        <a:cs typeface="Times New Roman"/>
                      </a:endParaRPr>
                    </a:p>
                    <a:p>
                      <a:pPr marL="12700" marR="5080">
                        <a:lnSpc>
                          <a:spcPts val="2080"/>
                        </a:lnSpc>
                        <a:spcBef>
                          <a:spcPts val="440"/>
                        </a:spcBef>
                      </a:pPr>
                      <a:r>
                        <a:rPr lang="de-DE" sz="1600" dirty="0">
                          <a:latin typeface="+mn-lt"/>
                          <a:cs typeface="Arial"/>
                        </a:rPr>
                        <a:t>Prüfung einzeln oder zu zweit</a:t>
                      </a:r>
                    </a:p>
                    <a:p>
                      <a:pPr marL="12700" marR="5080">
                        <a:lnSpc>
                          <a:spcPts val="2080"/>
                        </a:lnSpc>
                        <a:spcBef>
                          <a:spcPts val="440"/>
                        </a:spcBef>
                      </a:pPr>
                      <a:endParaRPr sz="1650" dirty="0">
                        <a:latin typeface="+mn-lt"/>
                        <a:cs typeface="Times New Roman"/>
                      </a:endParaRPr>
                    </a:p>
                    <a:p>
                      <a:pPr marL="12700">
                        <a:lnSpc>
                          <a:spcPts val="2240"/>
                        </a:lnSpc>
                        <a:spcBef>
                          <a:spcPts val="105"/>
                        </a:spcBef>
                      </a:pPr>
                      <a:r>
                        <a:rPr lang="de-DE" sz="1600" dirty="0">
                          <a:latin typeface="+mn-lt"/>
                          <a:cs typeface="Arial"/>
                        </a:rPr>
                        <a:t>praktischer </a:t>
                      </a:r>
                      <a:r>
                        <a:rPr lang="de-DE" sz="1600" spc="-55" dirty="0">
                          <a:latin typeface="+mn-lt"/>
                          <a:cs typeface="Arial"/>
                        </a:rPr>
                        <a:t>Teil </a:t>
                      </a:r>
                      <a:r>
                        <a:rPr lang="de-DE" sz="1600" dirty="0">
                          <a:latin typeface="+mn-lt"/>
                          <a:cs typeface="Arial"/>
                        </a:rPr>
                        <a:t>innerhalb 6 bis 9</a:t>
                      </a:r>
                      <a:r>
                        <a:rPr lang="de-DE" sz="1600" spc="-30" dirty="0"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dirty="0">
                          <a:latin typeface="+mn-lt"/>
                          <a:cs typeface="Arial"/>
                        </a:rPr>
                        <a:t>Unterrichtsstunden </a:t>
                      </a:r>
                      <a:br>
                        <a:rPr lang="de-DE" sz="1600" dirty="0">
                          <a:latin typeface="+mn-lt"/>
                          <a:cs typeface="Arial"/>
                        </a:rPr>
                      </a:br>
                      <a:r>
                        <a:rPr lang="de-DE" sz="1600" dirty="0">
                          <a:latin typeface="+mn-lt"/>
                          <a:cs typeface="Arial"/>
                        </a:rPr>
                        <a:t>(T: Planung, Fertigung, Inbetriebnahme und Optimierung)</a:t>
                      </a:r>
                    </a:p>
                    <a:p>
                      <a:pPr marL="12700">
                        <a:lnSpc>
                          <a:spcPts val="2240"/>
                        </a:lnSpc>
                      </a:pPr>
                      <a:endParaRPr sz="1650" dirty="0">
                        <a:latin typeface="+mn-lt"/>
                        <a:cs typeface="Times New Roman"/>
                      </a:endParaRPr>
                    </a:p>
                    <a:p>
                      <a:pPr marL="12700" marR="5080">
                        <a:lnSpc>
                          <a:spcPts val="2080"/>
                        </a:lnSpc>
                        <a:spcBef>
                          <a:spcPts val="440"/>
                        </a:spcBef>
                      </a:pPr>
                      <a:r>
                        <a:rPr lang="de-DE" sz="1600" dirty="0">
                          <a:latin typeface="+mn-lt"/>
                          <a:cs typeface="Arial"/>
                        </a:rPr>
                        <a:t>15 Minuten Prüfungsgespräch zum praktischen</a:t>
                      </a:r>
                      <a:r>
                        <a:rPr lang="de-DE" sz="1600" spc="-165" dirty="0"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spc="-55" dirty="0">
                          <a:latin typeface="+mn-lt"/>
                          <a:cs typeface="Arial"/>
                        </a:rPr>
                        <a:t>Teil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</a:txBody>
                  <a:tcPr marL="0" marR="0" marT="40640" marB="0">
                    <a:lnL w="12700">
                      <a:solidFill>
                        <a:srgbClr val="000000"/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>
                      <a:solidFill>
                        <a:srgbClr val="000000"/>
                      </a:solidFill>
                      <a:prstDash val="solid"/>
                    </a:lnT>
                    <a:lnB w="12700">
                      <a:solidFill>
                        <a:srgbClr val="000000"/>
                      </a:solidFill>
                      <a:prstDash val="solid"/>
                    </a:lnB>
                    <a:solidFill>
                      <a:schemeClr val="bg2">
                        <a:lumMod val="90000"/>
                        <a:alpha val="749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12700" marR="5080">
                        <a:lnSpc>
                          <a:spcPts val="2080"/>
                        </a:lnSpc>
                        <a:spcBef>
                          <a:spcPts val="440"/>
                        </a:spcBef>
                      </a:pPr>
                      <a:endParaRPr lang="de-DE" sz="1600" dirty="0">
                        <a:latin typeface="+mn-lt"/>
                        <a:cs typeface="Arial"/>
                      </a:endParaRPr>
                    </a:p>
                    <a:p>
                      <a:pPr marL="12700" marR="5080">
                        <a:lnSpc>
                          <a:spcPts val="2080"/>
                        </a:lnSpc>
                        <a:spcBef>
                          <a:spcPts val="440"/>
                        </a:spcBef>
                      </a:pPr>
                      <a:r>
                        <a:rPr lang="de-DE" sz="1600" dirty="0">
                          <a:latin typeface="+mn-lt"/>
                          <a:cs typeface="Arial"/>
                        </a:rPr>
                        <a:t>Prüfung einzeln oder zu zweit</a:t>
                      </a:r>
                    </a:p>
                    <a:p>
                      <a:pPr marL="12700" marR="5080">
                        <a:lnSpc>
                          <a:spcPts val="2080"/>
                        </a:lnSpc>
                        <a:spcBef>
                          <a:spcPts val="440"/>
                        </a:spcBef>
                      </a:pPr>
                      <a:endParaRPr lang="de-DE" sz="1650" dirty="0">
                        <a:latin typeface="+mn-lt"/>
                        <a:cs typeface="Times New Roman"/>
                      </a:endParaRPr>
                    </a:p>
                    <a:p>
                      <a:pPr marL="12700">
                        <a:lnSpc>
                          <a:spcPts val="2240"/>
                        </a:lnSpc>
                        <a:spcBef>
                          <a:spcPts val="105"/>
                        </a:spcBef>
                      </a:pPr>
                      <a:r>
                        <a:rPr lang="de-DE" sz="1600" dirty="0">
                          <a:latin typeface="+mn-lt"/>
                          <a:cs typeface="Arial"/>
                        </a:rPr>
                        <a:t>praktischer </a:t>
                      </a:r>
                      <a:r>
                        <a:rPr lang="de-DE" sz="1600" spc="-55" dirty="0">
                          <a:latin typeface="+mn-lt"/>
                          <a:cs typeface="Arial"/>
                        </a:rPr>
                        <a:t>Teil </a:t>
                      </a:r>
                      <a:r>
                        <a:rPr lang="de-DE" sz="1600" dirty="0">
                          <a:latin typeface="+mn-lt"/>
                          <a:cs typeface="Arial"/>
                        </a:rPr>
                        <a:t>innerhalb 6 bis 9</a:t>
                      </a:r>
                      <a:r>
                        <a:rPr lang="de-DE" sz="1600" spc="-30" dirty="0"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dirty="0">
                          <a:latin typeface="+mn-lt"/>
                          <a:cs typeface="Arial"/>
                        </a:rPr>
                        <a:t>Unterrichtsstunden </a:t>
                      </a:r>
                      <a:br>
                        <a:rPr lang="de-DE" sz="1600" dirty="0">
                          <a:latin typeface="+mn-lt"/>
                          <a:cs typeface="Arial"/>
                        </a:rPr>
                      </a:br>
                      <a:r>
                        <a:rPr lang="de-DE" sz="1600" dirty="0">
                          <a:latin typeface="+mn-lt"/>
                          <a:cs typeface="Arial"/>
                        </a:rPr>
                        <a:t>(T: Planung, Fertigung, Inbetriebnahme und Optimierung)</a:t>
                      </a:r>
                    </a:p>
                    <a:p>
                      <a:pPr marL="12700">
                        <a:lnSpc>
                          <a:spcPts val="2240"/>
                        </a:lnSpc>
                      </a:pPr>
                      <a:endParaRPr lang="de-DE" sz="1650" dirty="0">
                        <a:latin typeface="+mn-lt"/>
                        <a:cs typeface="Times New Roman"/>
                      </a:endParaRPr>
                    </a:p>
                    <a:p>
                      <a:pPr marL="12700" marR="5080">
                        <a:lnSpc>
                          <a:spcPts val="2080"/>
                        </a:lnSpc>
                        <a:spcBef>
                          <a:spcPts val="440"/>
                        </a:spcBef>
                      </a:pPr>
                      <a:r>
                        <a:rPr lang="de-DE" sz="1600" dirty="0">
                          <a:latin typeface="+mn-lt"/>
                          <a:cs typeface="Arial"/>
                        </a:rPr>
                        <a:t>15 Minuten Prüfungsgespräch zum praktischen</a:t>
                      </a:r>
                      <a:r>
                        <a:rPr lang="de-DE" sz="1600" spc="-165" dirty="0">
                          <a:latin typeface="+mn-lt"/>
                          <a:cs typeface="Arial"/>
                        </a:rPr>
                        <a:t> </a:t>
                      </a:r>
                      <a:r>
                        <a:rPr lang="de-DE" sz="1600" spc="-55" dirty="0">
                          <a:latin typeface="+mn-lt"/>
                          <a:cs typeface="Arial"/>
                        </a:rPr>
                        <a:t>Teil</a:t>
                      </a:r>
                      <a:endParaRPr lang="de-DE" sz="1600" dirty="0">
                        <a:latin typeface="+mn-lt"/>
                        <a:cs typeface="Arial"/>
                      </a:endParaRPr>
                    </a:p>
                  </a:txBody>
                  <a:tcPr marL="0" marR="0" marT="4064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>
                      <a:solidFill>
                        <a:srgbClr val="000000"/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9B4D2">
                        <a:alpha val="749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90509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>
            <a:extLst>
              <a:ext uri="{FF2B5EF4-FFF2-40B4-BE49-F238E27FC236}">
                <a16:creationId xmlns:a16="http://schemas.microsoft.com/office/drawing/2014/main" id="{0696EC80-8A88-BDC6-36AF-94132DC7D0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441" y="510827"/>
            <a:ext cx="2466978" cy="955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0D556A2A-F33E-351D-B7D7-99293DDAFF52}"/>
              </a:ext>
            </a:extLst>
          </p:cNvPr>
          <p:cNvGrpSpPr/>
          <p:nvPr/>
        </p:nvGrpSpPr>
        <p:grpSpPr>
          <a:xfrm>
            <a:off x="580034" y="2029214"/>
            <a:ext cx="7983931" cy="3721735"/>
            <a:chOff x="568248" y="1342516"/>
            <a:chExt cx="7983931" cy="3721735"/>
          </a:xfrm>
        </p:grpSpPr>
        <p:sp>
          <p:nvSpPr>
            <p:cNvPr id="4" name="object 3">
              <a:extLst>
                <a:ext uri="{FF2B5EF4-FFF2-40B4-BE49-F238E27FC236}">
                  <a16:creationId xmlns:a16="http://schemas.microsoft.com/office/drawing/2014/main" id="{7C160CC5-EB36-96F1-F95D-670B4542B4F0}"/>
                </a:ext>
              </a:extLst>
            </p:cNvPr>
            <p:cNvSpPr/>
            <p:nvPr/>
          </p:nvSpPr>
          <p:spPr>
            <a:xfrm>
              <a:off x="1534922" y="1342516"/>
              <a:ext cx="786130" cy="3721735"/>
            </a:xfrm>
            <a:custGeom>
              <a:avLst/>
              <a:gdLst/>
              <a:ahLst/>
              <a:cxnLst/>
              <a:rect l="l" t="t" r="r" b="b"/>
              <a:pathLst>
                <a:path w="786130" h="3721735">
                  <a:moveTo>
                    <a:pt x="15240" y="0"/>
                  </a:moveTo>
                  <a:lnTo>
                    <a:pt x="49115" y="34490"/>
                  </a:lnTo>
                  <a:lnTo>
                    <a:pt x="82229" y="69444"/>
                  </a:lnTo>
                  <a:lnTo>
                    <a:pt x="114582" y="104849"/>
                  </a:lnTo>
                  <a:lnTo>
                    <a:pt x="146174" y="140695"/>
                  </a:lnTo>
                  <a:lnTo>
                    <a:pt x="177005" y="176973"/>
                  </a:lnTo>
                  <a:lnTo>
                    <a:pt x="207074" y="213670"/>
                  </a:lnTo>
                  <a:lnTo>
                    <a:pt x="236382" y="250778"/>
                  </a:lnTo>
                  <a:lnTo>
                    <a:pt x="264929" y="288285"/>
                  </a:lnTo>
                  <a:lnTo>
                    <a:pt x="292714" y="326181"/>
                  </a:lnTo>
                  <a:lnTo>
                    <a:pt x="319738" y="364455"/>
                  </a:lnTo>
                  <a:lnTo>
                    <a:pt x="346001" y="403097"/>
                  </a:lnTo>
                  <a:lnTo>
                    <a:pt x="371503" y="442096"/>
                  </a:lnTo>
                  <a:lnTo>
                    <a:pt x="396244" y="481442"/>
                  </a:lnTo>
                  <a:lnTo>
                    <a:pt x="420223" y="521124"/>
                  </a:lnTo>
                  <a:lnTo>
                    <a:pt x="443441" y="561133"/>
                  </a:lnTo>
                  <a:lnTo>
                    <a:pt x="465898" y="601456"/>
                  </a:lnTo>
                  <a:lnTo>
                    <a:pt x="487594" y="642084"/>
                  </a:lnTo>
                  <a:lnTo>
                    <a:pt x="508528" y="683007"/>
                  </a:lnTo>
                  <a:lnTo>
                    <a:pt x="528701" y="724213"/>
                  </a:lnTo>
                  <a:lnTo>
                    <a:pt x="548113" y="765692"/>
                  </a:lnTo>
                  <a:lnTo>
                    <a:pt x="566763" y="807434"/>
                  </a:lnTo>
                  <a:lnTo>
                    <a:pt x="584653" y="849429"/>
                  </a:lnTo>
                  <a:lnTo>
                    <a:pt x="601781" y="891665"/>
                  </a:lnTo>
                  <a:lnTo>
                    <a:pt x="618147" y="934132"/>
                  </a:lnTo>
                  <a:lnTo>
                    <a:pt x="633753" y="976820"/>
                  </a:lnTo>
                  <a:lnTo>
                    <a:pt x="648597" y="1019718"/>
                  </a:lnTo>
                  <a:lnTo>
                    <a:pt x="662680" y="1062816"/>
                  </a:lnTo>
                  <a:lnTo>
                    <a:pt x="676002" y="1106103"/>
                  </a:lnTo>
                  <a:lnTo>
                    <a:pt x="688563" y="1149568"/>
                  </a:lnTo>
                  <a:lnTo>
                    <a:pt x="700362" y="1193202"/>
                  </a:lnTo>
                  <a:lnTo>
                    <a:pt x="711400" y="1236994"/>
                  </a:lnTo>
                  <a:lnTo>
                    <a:pt x="721677" y="1280932"/>
                  </a:lnTo>
                  <a:lnTo>
                    <a:pt x="731193" y="1325007"/>
                  </a:lnTo>
                  <a:lnTo>
                    <a:pt x="739947" y="1369208"/>
                  </a:lnTo>
                  <a:lnTo>
                    <a:pt x="747940" y="1413525"/>
                  </a:lnTo>
                  <a:lnTo>
                    <a:pt x="755172" y="1457947"/>
                  </a:lnTo>
                  <a:lnTo>
                    <a:pt x="761643" y="1502464"/>
                  </a:lnTo>
                  <a:lnTo>
                    <a:pt x="767352" y="1547064"/>
                  </a:lnTo>
                  <a:lnTo>
                    <a:pt x="772300" y="1591739"/>
                  </a:lnTo>
                  <a:lnTo>
                    <a:pt x="776487" y="1636476"/>
                  </a:lnTo>
                  <a:lnTo>
                    <a:pt x="779913" y="1681266"/>
                  </a:lnTo>
                  <a:lnTo>
                    <a:pt x="782577" y="1726097"/>
                  </a:lnTo>
                  <a:lnTo>
                    <a:pt x="784480" y="1770961"/>
                  </a:lnTo>
                  <a:lnTo>
                    <a:pt x="785622" y="1815845"/>
                  </a:lnTo>
                  <a:lnTo>
                    <a:pt x="786002" y="1860740"/>
                  </a:lnTo>
                  <a:lnTo>
                    <a:pt x="785622" y="1905635"/>
                  </a:lnTo>
                  <a:lnTo>
                    <a:pt x="784480" y="1950519"/>
                  </a:lnTo>
                  <a:lnTo>
                    <a:pt x="782577" y="1995383"/>
                  </a:lnTo>
                  <a:lnTo>
                    <a:pt x="779913" y="2040214"/>
                  </a:lnTo>
                  <a:lnTo>
                    <a:pt x="776487" y="2085004"/>
                  </a:lnTo>
                  <a:lnTo>
                    <a:pt x="772300" y="2129741"/>
                  </a:lnTo>
                  <a:lnTo>
                    <a:pt x="767352" y="2174416"/>
                  </a:lnTo>
                  <a:lnTo>
                    <a:pt x="761643" y="2219016"/>
                  </a:lnTo>
                  <a:lnTo>
                    <a:pt x="755172" y="2263533"/>
                  </a:lnTo>
                  <a:lnTo>
                    <a:pt x="747940" y="2307955"/>
                  </a:lnTo>
                  <a:lnTo>
                    <a:pt x="739947" y="2352272"/>
                  </a:lnTo>
                  <a:lnTo>
                    <a:pt x="731193" y="2396473"/>
                  </a:lnTo>
                  <a:lnTo>
                    <a:pt x="721677" y="2440548"/>
                  </a:lnTo>
                  <a:lnTo>
                    <a:pt x="711400" y="2484486"/>
                  </a:lnTo>
                  <a:lnTo>
                    <a:pt x="700362" y="2528278"/>
                  </a:lnTo>
                  <a:lnTo>
                    <a:pt x="688563" y="2571912"/>
                  </a:lnTo>
                  <a:lnTo>
                    <a:pt x="676002" y="2615377"/>
                  </a:lnTo>
                  <a:lnTo>
                    <a:pt x="662680" y="2658664"/>
                  </a:lnTo>
                  <a:lnTo>
                    <a:pt x="648597" y="2701762"/>
                  </a:lnTo>
                  <a:lnTo>
                    <a:pt x="633753" y="2744660"/>
                  </a:lnTo>
                  <a:lnTo>
                    <a:pt x="618147" y="2787348"/>
                  </a:lnTo>
                  <a:lnTo>
                    <a:pt x="601781" y="2829815"/>
                  </a:lnTo>
                  <a:lnTo>
                    <a:pt x="584653" y="2872051"/>
                  </a:lnTo>
                  <a:lnTo>
                    <a:pt x="566763" y="2914046"/>
                  </a:lnTo>
                  <a:lnTo>
                    <a:pt x="548113" y="2955788"/>
                  </a:lnTo>
                  <a:lnTo>
                    <a:pt x="528701" y="2997267"/>
                  </a:lnTo>
                  <a:lnTo>
                    <a:pt x="508528" y="3038473"/>
                  </a:lnTo>
                  <a:lnTo>
                    <a:pt x="487594" y="3079396"/>
                  </a:lnTo>
                  <a:lnTo>
                    <a:pt x="465898" y="3120024"/>
                  </a:lnTo>
                  <a:lnTo>
                    <a:pt x="443441" y="3160347"/>
                  </a:lnTo>
                  <a:lnTo>
                    <a:pt x="420223" y="3200356"/>
                  </a:lnTo>
                  <a:lnTo>
                    <a:pt x="396244" y="3240038"/>
                  </a:lnTo>
                  <a:lnTo>
                    <a:pt x="371503" y="3279384"/>
                  </a:lnTo>
                  <a:lnTo>
                    <a:pt x="346001" y="3318383"/>
                  </a:lnTo>
                  <a:lnTo>
                    <a:pt x="319738" y="3357025"/>
                  </a:lnTo>
                  <a:lnTo>
                    <a:pt x="292714" y="3395299"/>
                  </a:lnTo>
                  <a:lnTo>
                    <a:pt x="264929" y="3433195"/>
                  </a:lnTo>
                  <a:lnTo>
                    <a:pt x="236382" y="3470702"/>
                  </a:lnTo>
                  <a:lnTo>
                    <a:pt x="207074" y="3507810"/>
                  </a:lnTo>
                  <a:lnTo>
                    <a:pt x="177005" y="3544507"/>
                  </a:lnTo>
                  <a:lnTo>
                    <a:pt x="146174" y="3580785"/>
                  </a:lnTo>
                  <a:lnTo>
                    <a:pt x="114582" y="3616631"/>
                  </a:lnTo>
                  <a:lnTo>
                    <a:pt x="82229" y="3652036"/>
                  </a:lnTo>
                  <a:lnTo>
                    <a:pt x="49115" y="3686990"/>
                  </a:lnTo>
                  <a:lnTo>
                    <a:pt x="15240" y="3721481"/>
                  </a:lnTo>
                  <a:lnTo>
                    <a:pt x="0" y="3706241"/>
                  </a:lnTo>
                  <a:lnTo>
                    <a:pt x="33972" y="3671644"/>
                  </a:lnTo>
                  <a:lnTo>
                    <a:pt x="67172" y="3636579"/>
                  </a:lnTo>
                  <a:lnTo>
                    <a:pt x="99601" y="3601055"/>
                  </a:lnTo>
                  <a:lnTo>
                    <a:pt x="131257" y="3565084"/>
                  </a:lnTo>
                  <a:lnTo>
                    <a:pt x="162141" y="3528677"/>
                  </a:lnTo>
                  <a:lnTo>
                    <a:pt x="192253" y="3491844"/>
                  </a:lnTo>
                  <a:lnTo>
                    <a:pt x="221592" y="3454596"/>
                  </a:lnTo>
                  <a:lnTo>
                    <a:pt x="250160" y="3416944"/>
                  </a:lnTo>
                  <a:lnTo>
                    <a:pt x="277956" y="3378898"/>
                  </a:lnTo>
                  <a:lnTo>
                    <a:pt x="304979" y="3340470"/>
                  </a:lnTo>
                  <a:lnTo>
                    <a:pt x="331231" y="3301669"/>
                  </a:lnTo>
                  <a:lnTo>
                    <a:pt x="356710" y="3262508"/>
                  </a:lnTo>
                  <a:lnTo>
                    <a:pt x="381417" y="3222997"/>
                  </a:lnTo>
                  <a:lnTo>
                    <a:pt x="405353" y="3183146"/>
                  </a:lnTo>
                  <a:lnTo>
                    <a:pt x="428516" y="3142966"/>
                  </a:lnTo>
                  <a:lnTo>
                    <a:pt x="450906" y="3102468"/>
                  </a:lnTo>
                  <a:lnTo>
                    <a:pt x="472525" y="3061663"/>
                  </a:lnTo>
                  <a:lnTo>
                    <a:pt x="493372" y="3020562"/>
                  </a:lnTo>
                  <a:lnTo>
                    <a:pt x="513447" y="2979175"/>
                  </a:lnTo>
                  <a:lnTo>
                    <a:pt x="532749" y="2937513"/>
                  </a:lnTo>
                  <a:lnTo>
                    <a:pt x="551280" y="2895587"/>
                  </a:lnTo>
                  <a:lnTo>
                    <a:pt x="569038" y="2853408"/>
                  </a:lnTo>
                  <a:lnTo>
                    <a:pt x="586024" y="2810987"/>
                  </a:lnTo>
                  <a:lnTo>
                    <a:pt x="602238" y="2768333"/>
                  </a:lnTo>
                  <a:lnTo>
                    <a:pt x="617680" y="2725459"/>
                  </a:lnTo>
                  <a:lnTo>
                    <a:pt x="632350" y="2682375"/>
                  </a:lnTo>
                  <a:lnTo>
                    <a:pt x="646248" y="2639091"/>
                  </a:lnTo>
                  <a:lnTo>
                    <a:pt x="659374" y="2595618"/>
                  </a:lnTo>
                  <a:lnTo>
                    <a:pt x="671727" y="2551968"/>
                  </a:lnTo>
                  <a:lnTo>
                    <a:pt x="683309" y="2508151"/>
                  </a:lnTo>
                  <a:lnTo>
                    <a:pt x="694118" y="2464177"/>
                  </a:lnTo>
                  <a:lnTo>
                    <a:pt x="704156" y="2420058"/>
                  </a:lnTo>
                  <a:lnTo>
                    <a:pt x="713421" y="2375805"/>
                  </a:lnTo>
                  <a:lnTo>
                    <a:pt x="721914" y="2331427"/>
                  </a:lnTo>
                  <a:lnTo>
                    <a:pt x="729635" y="2286936"/>
                  </a:lnTo>
                  <a:lnTo>
                    <a:pt x="736584" y="2242343"/>
                  </a:lnTo>
                  <a:lnTo>
                    <a:pt x="742761" y="2197659"/>
                  </a:lnTo>
                  <a:lnTo>
                    <a:pt x="748165" y="2152893"/>
                  </a:lnTo>
                  <a:lnTo>
                    <a:pt x="752798" y="2108058"/>
                  </a:lnTo>
                  <a:lnTo>
                    <a:pt x="756658" y="2063163"/>
                  </a:lnTo>
                  <a:lnTo>
                    <a:pt x="759747" y="2018220"/>
                  </a:lnTo>
                  <a:lnTo>
                    <a:pt x="762063" y="1973239"/>
                  </a:lnTo>
                  <a:lnTo>
                    <a:pt x="763607" y="1928231"/>
                  </a:lnTo>
                  <a:lnTo>
                    <a:pt x="764379" y="1883207"/>
                  </a:lnTo>
                  <a:lnTo>
                    <a:pt x="764379" y="1838178"/>
                  </a:lnTo>
                  <a:lnTo>
                    <a:pt x="763607" y="1793154"/>
                  </a:lnTo>
                  <a:lnTo>
                    <a:pt x="762063" y="1748146"/>
                  </a:lnTo>
                  <a:lnTo>
                    <a:pt x="759747" y="1703166"/>
                  </a:lnTo>
                  <a:lnTo>
                    <a:pt x="756658" y="1658223"/>
                  </a:lnTo>
                  <a:lnTo>
                    <a:pt x="752798" y="1613329"/>
                  </a:lnTo>
                  <a:lnTo>
                    <a:pt x="748165" y="1568494"/>
                  </a:lnTo>
                  <a:lnTo>
                    <a:pt x="742761" y="1523729"/>
                  </a:lnTo>
                  <a:lnTo>
                    <a:pt x="736584" y="1479045"/>
                  </a:lnTo>
                  <a:lnTo>
                    <a:pt x="729635" y="1434453"/>
                  </a:lnTo>
                  <a:lnTo>
                    <a:pt x="721914" y="1389963"/>
                  </a:lnTo>
                  <a:lnTo>
                    <a:pt x="713421" y="1345586"/>
                  </a:lnTo>
                  <a:lnTo>
                    <a:pt x="704156" y="1301334"/>
                  </a:lnTo>
                  <a:lnTo>
                    <a:pt x="694118" y="1257216"/>
                  </a:lnTo>
                  <a:lnTo>
                    <a:pt x="683309" y="1213244"/>
                  </a:lnTo>
                  <a:lnTo>
                    <a:pt x="671727" y="1169428"/>
                  </a:lnTo>
                  <a:lnTo>
                    <a:pt x="659374" y="1125779"/>
                  </a:lnTo>
                  <a:lnTo>
                    <a:pt x="646248" y="1082309"/>
                  </a:lnTo>
                  <a:lnTo>
                    <a:pt x="632350" y="1039027"/>
                  </a:lnTo>
                  <a:lnTo>
                    <a:pt x="617680" y="995944"/>
                  </a:lnTo>
                  <a:lnTo>
                    <a:pt x="602238" y="953072"/>
                  </a:lnTo>
                  <a:lnTo>
                    <a:pt x="586024" y="910420"/>
                  </a:lnTo>
                  <a:lnTo>
                    <a:pt x="569038" y="868001"/>
                  </a:lnTo>
                  <a:lnTo>
                    <a:pt x="551280" y="825824"/>
                  </a:lnTo>
                  <a:lnTo>
                    <a:pt x="532749" y="783901"/>
                  </a:lnTo>
                  <a:lnTo>
                    <a:pt x="513447" y="742241"/>
                  </a:lnTo>
                  <a:lnTo>
                    <a:pt x="493372" y="700857"/>
                  </a:lnTo>
                  <a:lnTo>
                    <a:pt x="472525" y="659758"/>
                  </a:lnTo>
                  <a:lnTo>
                    <a:pt x="450906" y="618956"/>
                  </a:lnTo>
                  <a:lnTo>
                    <a:pt x="428516" y="578461"/>
                  </a:lnTo>
                  <a:lnTo>
                    <a:pt x="405353" y="538284"/>
                  </a:lnTo>
                  <a:lnTo>
                    <a:pt x="381417" y="498436"/>
                  </a:lnTo>
                  <a:lnTo>
                    <a:pt x="356710" y="458927"/>
                  </a:lnTo>
                  <a:lnTo>
                    <a:pt x="331231" y="419769"/>
                  </a:lnTo>
                  <a:lnTo>
                    <a:pt x="304979" y="380972"/>
                  </a:lnTo>
                  <a:lnTo>
                    <a:pt x="277956" y="342548"/>
                  </a:lnTo>
                  <a:lnTo>
                    <a:pt x="250160" y="304505"/>
                  </a:lnTo>
                  <a:lnTo>
                    <a:pt x="221592" y="266857"/>
                  </a:lnTo>
                  <a:lnTo>
                    <a:pt x="192253" y="229612"/>
                  </a:lnTo>
                  <a:lnTo>
                    <a:pt x="162141" y="192783"/>
                  </a:lnTo>
                  <a:lnTo>
                    <a:pt x="131257" y="156379"/>
                  </a:lnTo>
                  <a:lnTo>
                    <a:pt x="99601" y="120413"/>
                  </a:lnTo>
                  <a:lnTo>
                    <a:pt x="67172" y="84893"/>
                  </a:lnTo>
                  <a:lnTo>
                    <a:pt x="33972" y="49832"/>
                  </a:lnTo>
                  <a:lnTo>
                    <a:pt x="0" y="15240"/>
                  </a:lnTo>
                  <a:lnTo>
                    <a:pt x="15240" y="0"/>
                  </a:lnTo>
                  <a:close/>
                </a:path>
              </a:pathLst>
            </a:custGeom>
            <a:ln w="19050">
              <a:solidFill>
                <a:srgbClr val="C0181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4">
              <a:extLst>
                <a:ext uri="{FF2B5EF4-FFF2-40B4-BE49-F238E27FC236}">
                  <a16:creationId xmlns:a16="http://schemas.microsoft.com/office/drawing/2014/main" id="{C284B04C-12F1-69AE-FFE2-C0B990E7C765}"/>
                </a:ext>
              </a:extLst>
            </p:cNvPr>
            <p:cNvSpPr/>
            <p:nvPr/>
          </p:nvSpPr>
          <p:spPr>
            <a:xfrm>
              <a:off x="1918461" y="1539544"/>
              <a:ext cx="6633209" cy="621665"/>
            </a:xfrm>
            <a:custGeom>
              <a:avLst/>
              <a:gdLst/>
              <a:ahLst/>
              <a:cxnLst/>
              <a:rect l="l" t="t" r="r" b="b"/>
              <a:pathLst>
                <a:path w="6633209" h="621664">
                  <a:moveTo>
                    <a:pt x="0" y="621614"/>
                  </a:moveTo>
                  <a:lnTo>
                    <a:pt x="6633209" y="621614"/>
                  </a:lnTo>
                  <a:lnTo>
                    <a:pt x="6633209" y="0"/>
                  </a:lnTo>
                  <a:lnTo>
                    <a:pt x="0" y="0"/>
                  </a:lnTo>
                  <a:lnTo>
                    <a:pt x="0" y="621614"/>
                  </a:lnTo>
                  <a:close/>
                </a:path>
              </a:pathLst>
            </a:custGeom>
            <a:solidFill>
              <a:srgbClr val="A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>
              <a:extLst>
                <a:ext uri="{FF2B5EF4-FFF2-40B4-BE49-F238E27FC236}">
                  <a16:creationId xmlns:a16="http://schemas.microsoft.com/office/drawing/2014/main" id="{64BCE4FF-52D4-0D6F-9CCC-BF8ED2CA12A3}"/>
                </a:ext>
              </a:extLst>
            </p:cNvPr>
            <p:cNvSpPr txBox="1"/>
            <p:nvPr/>
          </p:nvSpPr>
          <p:spPr>
            <a:xfrm>
              <a:off x="2383282" y="1678685"/>
              <a:ext cx="296989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5" dirty="0">
                  <a:solidFill>
                    <a:srgbClr val="FFFCE9"/>
                  </a:solidFill>
                  <a:latin typeface="Arial"/>
                  <a:cs typeface="Arial"/>
                </a:rPr>
                <a:t>Einzel- oder</a:t>
              </a:r>
              <a:r>
                <a:rPr sz="1800" spc="-20" dirty="0">
                  <a:solidFill>
                    <a:srgbClr val="FFFCE9"/>
                  </a:solidFill>
                  <a:latin typeface="Arial"/>
                  <a:cs typeface="Arial"/>
                </a:rPr>
                <a:t> </a:t>
              </a:r>
              <a:r>
                <a:rPr sz="1800" spc="-5" dirty="0">
                  <a:solidFill>
                    <a:srgbClr val="FFFCE9"/>
                  </a:solidFill>
                  <a:latin typeface="Arial"/>
                  <a:cs typeface="Arial"/>
                </a:rPr>
                <a:t>Gruppenprüfung</a:t>
              </a:r>
              <a:endParaRPr sz="1800" dirty="0">
                <a:latin typeface="Arial"/>
                <a:cs typeface="Arial"/>
              </a:endParaRPr>
            </a:p>
          </p:txBody>
        </p:sp>
        <p:sp>
          <p:nvSpPr>
            <p:cNvPr id="7" name="object 7">
              <a:extLst>
                <a:ext uri="{FF2B5EF4-FFF2-40B4-BE49-F238E27FC236}">
                  <a16:creationId xmlns:a16="http://schemas.microsoft.com/office/drawing/2014/main" id="{F24F13CF-5D6A-B1C0-3E38-CA24F7F8547E}"/>
                </a:ext>
              </a:extLst>
            </p:cNvPr>
            <p:cNvSpPr/>
            <p:nvPr/>
          </p:nvSpPr>
          <p:spPr>
            <a:xfrm>
              <a:off x="1542669" y="1474597"/>
              <a:ext cx="751840" cy="751840"/>
            </a:xfrm>
            <a:custGeom>
              <a:avLst/>
              <a:gdLst/>
              <a:ahLst/>
              <a:cxnLst/>
              <a:rect l="l" t="t" r="r" b="b"/>
              <a:pathLst>
                <a:path w="751839" h="751839">
                  <a:moveTo>
                    <a:pt x="375793" y="0"/>
                  </a:moveTo>
                  <a:lnTo>
                    <a:pt x="328659" y="2928"/>
                  </a:lnTo>
                  <a:lnTo>
                    <a:pt x="283271" y="11478"/>
                  </a:lnTo>
                  <a:lnTo>
                    <a:pt x="239982" y="25298"/>
                  </a:lnTo>
                  <a:lnTo>
                    <a:pt x="199142" y="44035"/>
                  </a:lnTo>
                  <a:lnTo>
                    <a:pt x="161106" y="67336"/>
                  </a:lnTo>
                  <a:lnTo>
                    <a:pt x="126224" y="94850"/>
                  </a:lnTo>
                  <a:lnTo>
                    <a:pt x="94850" y="126224"/>
                  </a:lnTo>
                  <a:lnTo>
                    <a:pt x="67336" y="161106"/>
                  </a:lnTo>
                  <a:lnTo>
                    <a:pt x="44035" y="199142"/>
                  </a:lnTo>
                  <a:lnTo>
                    <a:pt x="25298" y="239982"/>
                  </a:lnTo>
                  <a:lnTo>
                    <a:pt x="11478" y="283271"/>
                  </a:lnTo>
                  <a:lnTo>
                    <a:pt x="2928" y="328659"/>
                  </a:lnTo>
                  <a:lnTo>
                    <a:pt x="0" y="375792"/>
                  </a:lnTo>
                  <a:lnTo>
                    <a:pt x="2928" y="422924"/>
                  </a:lnTo>
                  <a:lnTo>
                    <a:pt x="11478" y="468306"/>
                  </a:lnTo>
                  <a:lnTo>
                    <a:pt x="25298" y="511586"/>
                  </a:lnTo>
                  <a:lnTo>
                    <a:pt x="44035" y="552414"/>
                  </a:lnTo>
                  <a:lnTo>
                    <a:pt x="67336" y="590438"/>
                  </a:lnTo>
                  <a:lnTo>
                    <a:pt x="94850" y="625305"/>
                  </a:lnTo>
                  <a:lnTo>
                    <a:pt x="126224" y="656664"/>
                  </a:lnTo>
                  <a:lnTo>
                    <a:pt x="161106" y="684164"/>
                  </a:lnTo>
                  <a:lnTo>
                    <a:pt x="199142" y="707452"/>
                  </a:lnTo>
                  <a:lnTo>
                    <a:pt x="239982" y="726177"/>
                  </a:lnTo>
                  <a:lnTo>
                    <a:pt x="283271" y="739988"/>
                  </a:lnTo>
                  <a:lnTo>
                    <a:pt x="328659" y="748532"/>
                  </a:lnTo>
                  <a:lnTo>
                    <a:pt x="375793" y="751458"/>
                  </a:lnTo>
                  <a:lnTo>
                    <a:pt x="422926" y="748532"/>
                  </a:lnTo>
                  <a:lnTo>
                    <a:pt x="468314" y="739988"/>
                  </a:lnTo>
                  <a:lnTo>
                    <a:pt x="511603" y="726177"/>
                  </a:lnTo>
                  <a:lnTo>
                    <a:pt x="552443" y="707452"/>
                  </a:lnTo>
                  <a:lnTo>
                    <a:pt x="590479" y="684164"/>
                  </a:lnTo>
                  <a:lnTo>
                    <a:pt x="625361" y="656664"/>
                  </a:lnTo>
                  <a:lnTo>
                    <a:pt x="656735" y="625305"/>
                  </a:lnTo>
                  <a:lnTo>
                    <a:pt x="684249" y="590438"/>
                  </a:lnTo>
                  <a:lnTo>
                    <a:pt x="707550" y="552414"/>
                  </a:lnTo>
                  <a:lnTo>
                    <a:pt x="726287" y="511586"/>
                  </a:lnTo>
                  <a:lnTo>
                    <a:pt x="740107" y="468306"/>
                  </a:lnTo>
                  <a:lnTo>
                    <a:pt x="748657" y="422924"/>
                  </a:lnTo>
                  <a:lnTo>
                    <a:pt x="751586" y="375792"/>
                  </a:lnTo>
                  <a:lnTo>
                    <a:pt x="748657" y="328659"/>
                  </a:lnTo>
                  <a:lnTo>
                    <a:pt x="740107" y="283271"/>
                  </a:lnTo>
                  <a:lnTo>
                    <a:pt x="726287" y="239982"/>
                  </a:lnTo>
                  <a:lnTo>
                    <a:pt x="707550" y="199142"/>
                  </a:lnTo>
                  <a:lnTo>
                    <a:pt x="684249" y="161106"/>
                  </a:lnTo>
                  <a:lnTo>
                    <a:pt x="656735" y="126224"/>
                  </a:lnTo>
                  <a:lnTo>
                    <a:pt x="625361" y="94850"/>
                  </a:lnTo>
                  <a:lnTo>
                    <a:pt x="590479" y="67336"/>
                  </a:lnTo>
                  <a:lnTo>
                    <a:pt x="552443" y="44035"/>
                  </a:lnTo>
                  <a:lnTo>
                    <a:pt x="511603" y="25298"/>
                  </a:lnTo>
                  <a:lnTo>
                    <a:pt x="468314" y="11478"/>
                  </a:lnTo>
                  <a:lnTo>
                    <a:pt x="422926" y="2928"/>
                  </a:lnTo>
                  <a:lnTo>
                    <a:pt x="375793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9">
              <a:extLst>
                <a:ext uri="{FF2B5EF4-FFF2-40B4-BE49-F238E27FC236}">
                  <a16:creationId xmlns:a16="http://schemas.microsoft.com/office/drawing/2014/main" id="{6FC67E2A-1428-CDE9-9CEA-0CA0DE0DA4D5}"/>
                </a:ext>
              </a:extLst>
            </p:cNvPr>
            <p:cNvSpPr/>
            <p:nvPr/>
          </p:nvSpPr>
          <p:spPr>
            <a:xfrm>
              <a:off x="2263139" y="2401608"/>
              <a:ext cx="6289040" cy="701675"/>
            </a:xfrm>
            <a:custGeom>
              <a:avLst/>
              <a:gdLst/>
              <a:ahLst/>
              <a:cxnLst/>
              <a:rect l="l" t="t" r="r" b="b"/>
              <a:pathLst>
                <a:path w="6289040" h="701675">
                  <a:moveTo>
                    <a:pt x="0" y="701382"/>
                  </a:moveTo>
                  <a:lnTo>
                    <a:pt x="6288532" y="701382"/>
                  </a:lnTo>
                  <a:lnTo>
                    <a:pt x="6288532" y="0"/>
                  </a:lnTo>
                  <a:lnTo>
                    <a:pt x="0" y="0"/>
                  </a:lnTo>
                  <a:lnTo>
                    <a:pt x="0" y="701382"/>
                  </a:lnTo>
                  <a:close/>
                </a:path>
              </a:pathLst>
            </a:custGeom>
            <a:solidFill>
              <a:srgbClr val="D4161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11">
              <a:extLst>
                <a:ext uri="{FF2B5EF4-FFF2-40B4-BE49-F238E27FC236}">
                  <a16:creationId xmlns:a16="http://schemas.microsoft.com/office/drawing/2014/main" id="{4424E33A-1B78-41BC-06EF-F566D004FD2F}"/>
                </a:ext>
              </a:extLst>
            </p:cNvPr>
            <p:cNvSpPr txBox="1"/>
            <p:nvPr/>
          </p:nvSpPr>
          <p:spPr>
            <a:xfrm>
              <a:off x="2728086" y="2462529"/>
              <a:ext cx="5533390" cy="537845"/>
            </a:xfrm>
            <a:prstGeom prst="rect">
              <a:avLst/>
            </a:prstGeom>
          </p:spPr>
          <p:txBody>
            <a:bodyPr vert="horz" wrap="square" lIns="0" tIns="51435" rIns="0" bIns="0" rtlCol="0">
              <a:spAutoFit/>
            </a:bodyPr>
            <a:lstStyle/>
            <a:p>
              <a:pPr marL="12700" marR="5080">
                <a:lnSpc>
                  <a:spcPts val="1870"/>
                </a:lnSpc>
                <a:spcBef>
                  <a:spcPts val="405"/>
                </a:spcBef>
              </a:pPr>
              <a:r>
                <a:rPr sz="1800" spc="-5" dirty="0">
                  <a:solidFill>
                    <a:srgbClr val="FFFCE9"/>
                  </a:solidFill>
                  <a:latin typeface="Arial"/>
                  <a:cs typeface="Arial"/>
                </a:rPr>
                <a:t>Möglichkeit der Benennung eines Schwerpunktthemas  von der</a:t>
              </a:r>
              <a:r>
                <a:rPr lang="de-DE" sz="1800" spc="-5" dirty="0">
                  <a:solidFill>
                    <a:srgbClr val="FFFCE9"/>
                  </a:solidFill>
                  <a:latin typeface="Arial"/>
                  <a:cs typeface="Arial"/>
                </a:rPr>
                <a:t>*m</a:t>
              </a:r>
              <a:r>
                <a:rPr sz="1800" spc="-5" dirty="0">
                  <a:solidFill>
                    <a:srgbClr val="FFFCE9"/>
                  </a:solidFill>
                  <a:latin typeface="Arial"/>
                  <a:cs typeface="Arial"/>
                </a:rPr>
                <a:t> Schüler</a:t>
              </a:r>
              <a:r>
                <a:rPr lang="de-DE" sz="1800" spc="-5" dirty="0">
                  <a:solidFill>
                    <a:srgbClr val="FFFCE9"/>
                  </a:solidFill>
                  <a:latin typeface="Arial"/>
                  <a:cs typeface="Arial"/>
                </a:rPr>
                <a:t>*in</a:t>
              </a:r>
              <a:endParaRPr sz="1800" dirty="0">
                <a:latin typeface="Arial"/>
                <a:cs typeface="Arial"/>
              </a:endParaRPr>
            </a:p>
          </p:txBody>
        </p:sp>
        <p:sp>
          <p:nvSpPr>
            <p:cNvPr id="10" name="object 12">
              <a:extLst>
                <a:ext uri="{FF2B5EF4-FFF2-40B4-BE49-F238E27FC236}">
                  <a16:creationId xmlns:a16="http://schemas.microsoft.com/office/drawing/2014/main" id="{D142FD14-6A86-141D-D396-ED7137989AC7}"/>
                </a:ext>
              </a:extLst>
            </p:cNvPr>
            <p:cNvSpPr/>
            <p:nvPr/>
          </p:nvSpPr>
          <p:spPr>
            <a:xfrm>
              <a:off x="1887347" y="2376551"/>
              <a:ext cx="751840" cy="751840"/>
            </a:xfrm>
            <a:custGeom>
              <a:avLst/>
              <a:gdLst/>
              <a:ahLst/>
              <a:cxnLst/>
              <a:rect l="l" t="t" r="r" b="b"/>
              <a:pathLst>
                <a:path w="751839" h="751839">
                  <a:moveTo>
                    <a:pt x="375792" y="0"/>
                  </a:moveTo>
                  <a:lnTo>
                    <a:pt x="328659" y="2926"/>
                  </a:lnTo>
                  <a:lnTo>
                    <a:pt x="283271" y="11470"/>
                  </a:lnTo>
                  <a:lnTo>
                    <a:pt x="239982" y="25281"/>
                  </a:lnTo>
                  <a:lnTo>
                    <a:pt x="199142" y="44006"/>
                  </a:lnTo>
                  <a:lnTo>
                    <a:pt x="161106" y="67294"/>
                  </a:lnTo>
                  <a:lnTo>
                    <a:pt x="126224" y="94794"/>
                  </a:lnTo>
                  <a:lnTo>
                    <a:pt x="94850" y="126153"/>
                  </a:lnTo>
                  <a:lnTo>
                    <a:pt x="67336" y="161020"/>
                  </a:lnTo>
                  <a:lnTo>
                    <a:pt x="44035" y="199044"/>
                  </a:lnTo>
                  <a:lnTo>
                    <a:pt x="25298" y="239872"/>
                  </a:lnTo>
                  <a:lnTo>
                    <a:pt x="11478" y="283152"/>
                  </a:lnTo>
                  <a:lnTo>
                    <a:pt x="2928" y="328534"/>
                  </a:lnTo>
                  <a:lnTo>
                    <a:pt x="0" y="375665"/>
                  </a:lnTo>
                  <a:lnTo>
                    <a:pt x="2928" y="422799"/>
                  </a:lnTo>
                  <a:lnTo>
                    <a:pt x="11478" y="468187"/>
                  </a:lnTo>
                  <a:lnTo>
                    <a:pt x="25298" y="511476"/>
                  </a:lnTo>
                  <a:lnTo>
                    <a:pt x="44035" y="552316"/>
                  </a:lnTo>
                  <a:lnTo>
                    <a:pt x="67336" y="590352"/>
                  </a:lnTo>
                  <a:lnTo>
                    <a:pt x="94850" y="625234"/>
                  </a:lnTo>
                  <a:lnTo>
                    <a:pt x="126224" y="656608"/>
                  </a:lnTo>
                  <a:lnTo>
                    <a:pt x="161106" y="684122"/>
                  </a:lnTo>
                  <a:lnTo>
                    <a:pt x="199142" y="707423"/>
                  </a:lnTo>
                  <a:lnTo>
                    <a:pt x="239982" y="726160"/>
                  </a:lnTo>
                  <a:lnTo>
                    <a:pt x="283271" y="739980"/>
                  </a:lnTo>
                  <a:lnTo>
                    <a:pt x="328659" y="748530"/>
                  </a:lnTo>
                  <a:lnTo>
                    <a:pt x="375792" y="751459"/>
                  </a:lnTo>
                  <a:lnTo>
                    <a:pt x="422926" y="748530"/>
                  </a:lnTo>
                  <a:lnTo>
                    <a:pt x="468314" y="739980"/>
                  </a:lnTo>
                  <a:lnTo>
                    <a:pt x="511603" y="726160"/>
                  </a:lnTo>
                  <a:lnTo>
                    <a:pt x="552443" y="707423"/>
                  </a:lnTo>
                  <a:lnTo>
                    <a:pt x="590479" y="684122"/>
                  </a:lnTo>
                  <a:lnTo>
                    <a:pt x="625361" y="656608"/>
                  </a:lnTo>
                  <a:lnTo>
                    <a:pt x="656735" y="625234"/>
                  </a:lnTo>
                  <a:lnTo>
                    <a:pt x="684249" y="590352"/>
                  </a:lnTo>
                  <a:lnTo>
                    <a:pt x="707550" y="552316"/>
                  </a:lnTo>
                  <a:lnTo>
                    <a:pt x="726287" y="511476"/>
                  </a:lnTo>
                  <a:lnTo>
                    <a:pt x="740107" y="468187"/>
                  </a:lnTo>
                  <a:lnTo>
                    <a:pt x="748657" y="422799"/>
                  </a:lnTo>
                  <a:lnTo>
                    <a:pt x="751585" y="375665"/>
                  </a:lnTo>
                  <a:lnTo>
                    <a:pt x="748657" y="328534"/>
                  </a:lnTo>
                  <a:lnTo>
                    <a:pt x="740107" y="283152"/>
                  </a:lnTo>
                  <a:lnTo>
                    <a:pt x="726287" y="239872"/>
                  </a:lnTo>
                  <a:lnTo>
                    <a:pt x="707550" y="199044"/>
                  </a:lnTo>
                  <a:lnTo>
                    <a:pt x="684249" y="161020"/>
                  </a:lnTo>
                  <a:lnTo>
                    <a:pt x="656735" y="126153"/>
                  </a:lnTo>
                  <a:lnTo>
                    <a:pt x="625361" y="94794"/>
                  </a:lnTo>
                  <a:lnTo>
                    <a:pt x="590479" y="67294"/>
                  </a:lnTo>
                  <a:lnTo>
                    <a:pt x="552443" y="44006"/>
                  </a:lnTo>
                  <a:lnTo>
                    <a:pt x="511603" y="25281"/>
                  </a:lnTo>
                  <a:lnTo>
                    <a:pt x="468314" y="11470"/>
                  </a:lnTo>
                  <a:lnTo>
                    <a:pt x="422926" y="2926"/>
                  </a:lnTo>
                  <a:lnTo>
                    <a:pt x="375792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4">
              <a:extLst>
                <a:ext uri="{FF2B5EF4-FFF2-40B4-BE49-F238E27FC236}">
                  <a16:creationId xmlns:a16="http://schemas.microsoft.com/office/drawing/2014/main" id="{42ED6F40-11CA-E5DE-D02C-24C4BCD8D6C2}"/>
                </a:ext>
              </a:extLst>
            </p:cNvPr>
            <p:cNvSpPr/>
            <p:nvPr/>
          </p:nvSpPr>
          <p:spPr>
            <a:xfrm>
              <a:off x="2263139" y="3303561"/>
              <a:ext cx="6289040" cy="701675"/>
            </a:xfrm>
            <a:custGeom>
              <a:avLst/>
              <a:gdLst/>
              <a:ahLst/>
              <a:cxnLst/>
              <a:rect l="l" t="t" r="r" b="b"/>
              <a:pathLst>
                <a:path w="6289040" h="701675">
                  <a:moveTo>
                    <a:pt x="0" y="701382"/>
                  </a:moveTo>
                  <a:lnTo>
                    <a:pt x="6288532" y="701382"/>
                  </a:lnTo>
                  <a:lnTo>
                    <a:pt x="6288532" y="0"/>
                  </a:lnTo>
                  <a:lnTo>
                    <a:pt x="0" y="0"/>
                  </a:lnTo>
                  <a:lnTo>
                    <a:pt x="0" y="701382"/>
                  </a:lnTo>
                  <a:close/>
                </a:path>
              </a:pathLst>
            </a:custGeom>
            <a:solidFill>
              <a:srgbClr val="D6535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6">
              <a:extLst>
                <a:ext uri="{FF2B5EF4-FFF2-40B4-BE49-F238E27FC236}">
                  <a16:creationId xmlns:a16="http://schemas.microsoft.com/office/drawing/2014/main" id="{E12F57A1-7AFF-BE1D-E71C-3C612C590E22}"/>
                </a:ext>
              </a:extLst>
            </p:cNvPr>
            <p:cNvSpPr txBox="1"/>
            <p:nvPr/>
          </p:nvSpPr>
          <p:spPr>
            <a:xfrm>
              <a:off x="2728086" y="3508790"/>
              <a:ext cx="5713119" cy="269304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ts val="2014"/>
                </a:lnSpc>
                <a:spcBef>
                  <a:spcPts val="100"/>
                </a:spcBef>
              </a:pPr>
              <a:r>
                <a:rPr lang="de-DE" spc="-5" dirty="0">
                  <a:solidFill>
                    <a:srgbClr val="FFFCE9"/>
                  </a:solidFill>
                  <a:latin typeface="Arial"/>
                  <a:cs typeface="Arial"/>
                </a:rPr>
                <a:t>Prüfung durch </a:t>
              </a:r>
              <a:r>
                <a:rPr sz="1800" spc="-5" dirty="0" err="1">
                  <a:solidFill>
                    <a:srgbClr val="FFFCE9"/>
                  </a:solidFill>
                  <a:latin typeface="Arial"/>
                  <a:cs typeface="Arial"/>
                </a:rPr>
                <a:t>Fachlehrkraft</a:t>
              </a:r>
              <a:endParaRPr sz="1800" dirty="0">
                <a:latin typeface="Arial"/>
                <a:cs typeface="Arial"/>
              </a:endParaRPr>
            </a:p>
          </p:txBody>
        </p:sp>
        <p:sp>
          <p:nvSpPr>
            <p:cNvPr id="13" name="object 17">
              <a:extLst>
                <a:ext uri="{FF2B5EF4-FFF2-40B4-BE49-F238E27FC236}">
                  <a16:creationId xmlns:a16="http://schemas.microsoft.com/office/drawing/2014/main" id="{9CC0D80A-3768-61C2-C54E-25481A39941B}"/>
                </a:ext>
              </a:extLst>
            </p:cNvPr>
            <p:cNvSpPr/>
            <p:nvPr/>
          </p:nvSpPr>
          <p:spPr>
            <a:xfrm>
              <a:off x="1887347" y="3278504"/>
              <a:ext cx="751840" cy="751840"/>
            </a:xfrm>
            <a:custGeom>
              <a:avLst/>
              <a:gdLst/>
              <a:ahLst/>
              <a:cxnLst/>
              <a:rect l="l" t="t" r="r" b="b"/>
              <a:pathLst>
                <a:path w="751839" h="751839">
                  <a:moveTo>
                    <a:pt x="375792" y="0"/>
                  </a:moveTo>
                  <a:lnTo>
                    <a:pt x="328659" y="2926"/>
                  </a:lnTo>
                  <a:lnTo>
                    <a:pt x="283271" y="11470"/>
                  </a:lnTo>
                  <a:lnTo>
                    <a:pt x="239982" y="25281"/>
                  </a:lnTo>
                  <a:lnTo>
                    <a:pt x="199142" y="44006"/>
                  </a:lnTo>
                  <a:lnTo>
                    <a:pt x="161106" y="67294"/>
                  </a:lnTo>
                  <a:lnTo>
                    <a:pt x="126224" y="94794"/>
                  </a:lnTo>
                  <a:lnTo>
                    <a:pt x="94850" y="126153"/>
                  </a:lnTo>
                  <a:lnTo>
                    <a:pt x="67336" y="161020"/>
                  </a:lnTo>
                  <a:lnTo>
                    <a:pt x="44035" y="199044"/>
                  </a:lnTo>
                  <a:lnTo>
                    <a:pt x="25298" y="239872"/>
                  </a:lnTo>
                  <a:lnTo>
                    <a:pt x="11478" y="283152"/>
                  </a:lnTo>
                  <a:lnTo>
                    <a:pt x="2928" y="328534"/>
                  </a:lnTo>
                  <a:lnTo>
                    <a:pt x="0" y="375666"/>
                  </a:lnTo>
                  <a:lnTo>
                    <a:pt x="2928" y="422799"/>
                  </a:lnTo>
                  <a:lnTo>
                    <a:pt x="11478" y="468187"/>
                  </a:lnTo>
                  <a:lnTo>
                    <a:pt x="25298" y="511476"/>
                  </a:lnTo>
                  <a:lnTo>
                    <a:pt x="44035" y="552316"/>
                  </a:lnTo>
                  <a:lnTo>
                    <a:pt x="67336" y="590352"/>
                  </a:lnTo>
                  <a:lnTo>
                    <a:pt x="94850" y="625234"/>
                  </a:lnTo>
                  <a:lnTo>
                    <a:pt x="126224" y="656608"/>
                  </a:lnTo>
                  <a:lnTo>
                    <a:pt x="161106" y="684122"/>
                  </a:lnTo>
                  <a:lnTo>
                    <a:pt x="199142" y="707423"/>
                  </a:lnTo>
                  <a:lnTo>
                    <a:pt x="239982" y="726160"/>
                  </a:lnTo>
                  <a:lnTo>
                    <a:pt x="283271" y="739980"/>
                  </a:lnTo>
                  <a:lnTo>
                    <a:pt x="328659" y="748530"/>
                  </a:lnTo>
                  <a:lnTo>
                    <a:pt x="375792" y="751459"/>
                  </a:lnTo>
                  <a:lnTo>
                    <a:pt x="422926" y="748530"/>
                  </a:lnTo>
                  <a:lnTo>
                    <a:pt x="468314" y="739980"/>
                  </a:lnTo>
                  <a:lnTo>
                    <a:pt x="511603" y="726160"/>
                  </a:lnTo>
                  <a:lnTo>
                    <a:pt x="552443" y="707423"/>
                  </a:lnTo>
                  <a:lnTo>
                    <a:pt x="590479" y="684122"/>
                  </a:lnTo>
                  <a:lnTo>
                    <a:pt x="625361" y="656608"/>
                  </a:lnTo>
                  <a:lnTo>
                    <a:pt x="656735" y="625234"/>
                  </a:lnTo>
                  <a:lnTo>
                    <a:pt x="684249" y="590352"/>
                  </a:lnTo>
                  <a:lnTo>
                    <a:pt x="707550" y="552316"/>
                  </a:lnTo>
                  <a:lnTo>
                    <a:pt x="726287" y="511476"/>
                  </a:lnTo>
                  <a:lnTo>
                    <a:pt x="740107" y="468187"/>
                  </a:lnTo>
                  <a:lnTo>
                    <a:pt x="748657" y="422799"/>
                  </a:lnTo>
                  <a:lnTo>
                    <a:pt x="751585" y="375666"/>
                  </a:lnTo>
                  <a:lnTo>
                    <a:pt x="748657" y="328534"/>
                  </a:lnTo>
                  <a:lnTo>
                    <a:pt x="740107" y="283152"/>
                  </a:lnTo>
                  <a:lnTo>
                    <a:pt x="726287" y="239872"/>
                  </a:lnTo>
                  <a:lnTo>
                    <a:pt x="707550" y="199044"/>
                  </a:lnTo>
                  <a:lnTo>
                    <a:pt x="684249" y="161020"/>
                  </a:lnTo>
                  <a:lnTo>
                    <a:pt x="656735" y="126153"/>
                  </a:lnTo>
                  <a:lnTo>
                    <a:pt x="625361" y="94794"/>
                  </a:lnTo>
                  <a:lnTo>
                    <a:pt x="590479" y="67294"/>
                  </a:lnTo>
                  <a:lnTo>
                    <a:pt x="552443" y="44006"/>
                  </a:lnTo>
                  <a:lnTo>
                    <a:pt x="511603" y="25281"/>
                  </a:lnTo>
                  <a:lnTo>
                    <a:pt x="468314" y="11470"/>
                  </a:lnTo>
                  <a:lnTo>
                    <a:pt x="422926" y="2926"/>
                  </a:lnTo>
                  <a:lnTo>
                    <a:pt x="375792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9">
              <a:extLst>
                <a:ext uri="{FF2B5EF4-FFF2-40B4-BE49-F238E27FC236}">
                  <a16:creationId xmlns:a16="http://schemas.microsoft.com/office/drawing/2014/main" id="{86814662-8417-869A-AC91-DFDF67FEBB1C}"/>
                </a:ext>
              </a:extLst>
            </p:cNvPr>
            <p:cNvSpPr/>
            <p:nvPr/>
          </p:nvSpPr>
          <p:spPr>
            <a:xfrm>
              <a:off x="1918461" y="4255541"/>
              <a:ext cx="6633209" cy="601345"/>
            </a:xfrm>
            <a:custGeom>
              <a:avLst/>
              <a:gdLst/>
              <a:ahLst/>
              <a:cxnLst/>
              <a:rect l="l" t="t" r="r" b="b"/>
              <a:pathLst>
                <a:path w="6633209" h="601345">
                  <a:moveTo>
                    <a:pt x="0" y="601192"/>
                  </a:moveTo>
                  <a:lnTo>
                    <a:pt x="6633209" y="601192"/>
                  </a:lnTo>
                  <a:lnTo>
                    <a:pt x="6633209" y="0"/>
                  </a:lnTo>
                  <a:lnTo>
                    <a:pt x="0" y="0"/>
                  </a:lnTo>
                  <a:lnTo>
                    <a:pt x="0" y="601192"/>
                  </a:lnTo>
                  <a:close/>
                </a:path>
              </a:pathLst>
            </a:custGeom>
            <a:solidFill>
              <a:srgbClr val="AC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21">
              <a:extLst>
                <a:ext uri="{FF2B5EF4-FFF2-40B4-BE49-F238E27FC236}">
                  <a16:creationId xmlns:a16="http://schemas.microsoft.com/office/drawing/2014/main" id="{343BAB31-6115-92D3-A377-D830DE85FFCF}"/>
                </a:ext>
              </a:extLst>
            </p:cNvPr>
            <p:cNvSpPr txBox="1"/>
            <p:nvPr/>
          </p:nvSpPr>
          <p:spPr>
            <a:xfrm>
              <a:off x="2383282" y="4385309"/>
              <a:ext cx="245046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5" dirty="0">
                  <a:solidFill>
                    <a:srgbClr val="FFFCE9"/>
                  </a:solidFill>
                  <a:latin typeface="Arial"/>
                  <a:cs typeface="Arial"/>
                </a:rPr>
                <a:t>Dauer: </a:t>
              </a:r>
              <a:r>
                <a:rPr sz="1800" spc="-15" dirty="0">
                  <a:solidFill>
                    <a:srgbClr val="FFFCE9"/>
                  </a:solidFill>
                  <a:latin typeface="Arial"/>
                  <a:cs typeface="Arial"/>
                </a:rPr>
                <a:t>etwa </a:t>
              </a:r>
              <a:r>
                <a:rPr sz="1800" spc="-5" dirty="0">
                  <a:solidFill>
                    <a:srgbClr val="FFFCE9"/>
                  </a:solidFill>
                  <a:latin typeface="Arial"/>
                  <a:cs typeface="Arial"/>
                </a:rPr>
                <a:t>15</a:t>
              </a:r>
              <a:r>
                <a:rPr sz="1800" spc="20" dirty="0">
                  <a:solidFill>
                    <a:srgbClr val="FFFCE9"/>
                  </a:solidFill>
                  <a:latin typeface="Arial"/>
                  <a:cs typeface="Arial"/>
                </a:rPr>
                <a:t> </a:t>
              </a:r>
              <a:r>
                <a:rPr sz="1800" spc="-5" dirty="0">
                  <a:solidFill>
                    <a:srgbClr val="FFFCE9"/>
                  </a:solidFill>
                  <a:latin typeface="Arial"/>
                  <a:cs typeface="Arial"/>
                </a:rPr>
                <a:t>Minuten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16" name="object 22">
              <a:extLst>
                <a:ext uri="{FF2B5EF4-FFF2-40B4-BE49-F238E27FC236}">
                  <a16:creationId xmlns:a16="http://schemas.microsoft.com/office/drawing/2014/main" id="{7F3EDE56-DC62-4025-7793-2A1659CA03E6}"/>
                </a:ext>
              </a:extLst>
            </p:cNvPr>
            <p:cNvSpPr/>
            <p:nvPr/>
          </p:nvSpPr>
          <p:spPr>
            <a:xfrm>
              <a:off x="1542669" y="4180459"/>
              <a:ext cx="751840" cy="751840"/>
            </a:xfrm>
            <a:custGeom>
              <a:avLst/>
              <a:gdLst/>
              <a:ahLst/>
              <a:cxnLst/>
              <a:rect l="l" t="t" r="r" b="b"/>
              <a:pathLst>
                <a:path w="751839" h="751839">
                  <a:moveTo>
                    <a:pt x="375793" y="0"/>
                  </a:moveTo>
                  <a:lnTo>
                    <a:pt x="328659" y="2926"/>
                  </a:lnTo>
                  <a:lnTo>
                    <a:pt x="283271" y="11470"/>
                  </a:lnTo>
                  <a:lnTo>
                    <a:pt x="239982" y="25281"/>
                  </a:lnTo>
                  <a:lnTo>
                    <a:pt x="199142" y="44006"/>
                  </a:lnTo>
                  <a:lnTo>
                    <a:pt x="161106" y="67294"/>
                  </a:lnTo>
                  <a:lnTo>
                    <a:pt x="126224" y="94794"/>
                  </a:lnTo>
                  <a:lnTo>
                    <a:pt x="94850" y="126153"/>
                  </a:lnTo>
                  <a:lnTo>
                    <a:pt x="67336" y="161020"/>
                  </a:lnTo>
                  <a:lnTo>
                    <a:pt x="44035" y="199044"/>
                  </a:lnTo>
                  <a:lnTo>
                    <a:pt x="25298" y="239872"/>
                  </a:lnTo>
                  <a:lnTo>
                    <a:pt x="11478" y="283152"/>
                  </a:lnTo>
                  <a:lnTo>
                    <a:pt x="2928" y="328534"/>
                  </a:lnTo>
                  <a:lnTo>
                    <a:pt x="0" y="375666"/>
                  </a:lnTo>
                  <a:lnTo>
                    <a:pt x="2928" y="422799"/>
                  </a:lnTo>
                  <a:lnTo>
                    <a:pt x="11478" y="468187"/>
                  </a:lnTo>
                  <a:lnTo>
                    <a:pt x="25298" y="511476"/>
                  </a:lnTo>
                  <a:lnTo>
                    <a:pt x="44035" y="552316"/>
                  </a:lnTo>
                  <a:lnTo>
                    <a:pt x="67336" y="590352"/>
                  </a:lnTo>
                  <a:lnTo>
                    <a:pt x="94850" y="625234"/>
                  </a:lnTo>
                  <a:lnTo>
                    <a:pt x="126224" y="656608"/>
                  </a:lnTo>
                  <a:lnTo>
                    <a:pt x="161106" y="684122"/>
                  </a:lnTo>
                  <a:lnTo>
                    <a:pt x="199142" y="707423"/>
                  </a:lnTo>
                  <a:lnTo>
                    <a:pt x="239982" y="726160"/>
                  </a:lnTo>
                  <a:lnTo>
                    <a:pt x="283271" y="739980"/>
                  </a:lnTo>
                  <a:lnTo>
                    <a:pt x="328659" y="748530"/>
                  </a:lnTo>
                  <a:lnTo>
                    <a:pt x="375793" y="751459"/>
                  </a:lnTo>
                  <a:lnTo>
                    <a:pt x="422926" y="748530"/>
                  </a:lnTo>
                  <a:lnTo>
                    <a:pt x="468314" y="739980"/>
                  </a:lnTo>
                  <a:lnTo>
                    <a:pt x="511603" y="726160"/>
                  </a:lnTo>
                  <a:lnTo>
                    <a:pt x="552443" y="707423"/>
                  </a:lnTo>
                  <a:lnTo>
                    <a:pt x="590479" y="684122"/>
                  </a:lnTo>
                  <a:lnTo>
                    <a:pt x="625361" y="656608"/>
                  </a:lnTo>
                  <a:lnTo>
                    <a:pt x="656735" y="625234"/>
                  </a:lnTo>
                  <a:lnTo>
                    <a:pt x="684249" y="590352"/>
                  </a:lnTo>
                  <a:lnTo>
                    <a:pt x="707550" y="552316"/>
                  </a:lnTo>
                  <a:lnTo>
                    <a:pt x="726287" y="511476"/>
                  </a:lnTo>
                  <a:lnTo>
                    <a:pt x="740107" y="468187"/>
                  </a:lnTo>
                  <a:lnTo>
                    <a:pt x="748657" y="422799"/>
                  </a:lnTo>
                  <a:lnTo>
                    <a:pt x="751586" y="375666"/>
                  </a:lnTo>
                  <a:lnTo>
                    <a:pt x="748657" y="328534"/>
                  </a:lnTo>
                  <a:lnTo>
                    <a:pt x="740107" y="283152"/>
                  </a:lnTo>
                  <a:lnTo>
                    <a:pt x="726287" y="239872"/>
                  </a:lnTo>
                  <a:lnTo>
                    <a:pt x="707550" y="199044"/>
                  </a:lnTo>
                  <a:lnTo>
                    <a:pt x="684249" y="161020"/>
                  </a:lnTo>
                  <a:lnTo>
                    <a:pt x="656735" y="126153"/>
                  </a:lnTo>
                  <a:lnTo>
                    <a:pt x="625361" y="94794"/>
                  </a:lnTo>
                  <a:lnTo>
                    <a:pt x="590479" y="67294"/>
                  </a:lnTo>
                  <a:lnTo>
                    <a:pt x="552443" y="44006"/>
                  </a:lnTo>
                  <a:lnTo>
                    <a:pt x="511603" y="25281"/>
                  </a:lnTo>
                  <a:lnTo>
                    <a:pt x="468314" y="11470"/>
                  </a:lnTo>
                  <a:lnTo>
                    <a:pt x="422926" y="2926"/>
                  </a:lnTo>
                  <a:lnTo>
                    <a:pt x="375793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24">
              <a:extLst>
                <a:ext uri="{FF2B5EF4-FFF2-40B4-BE49-F238E27FC236}">
                  <a16:creationId xmlns:a16="http://schemas.microsoft.com/office/drawing/2014/main" id="{771EDF7D-476E-2B63-7E3D-697510387FBD}"/>
                </a:ext>
              </a:extLst>
            </p:cNvPr>
            <p:cNvSpPr txBox="1"/>
            <p:nvPr/>
          </p:nvSpPr>
          <p:spPr>
            <a:xfrm>
              <a:off x="885240" y="2685415"/>
              <a:ext cx="862965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5" dirty="0">
                  <a:solidFill>
                    <a:srgbClr val="BE0000"/>
                  </a:solidFill>
                  <a:latin typeface="Arial"/>
                  <a:cs typeface="Arial"/>
                </a:rPr>
                <a:t>D</a:t>
              </a:r>
              <a:r>
                <a:rPr sz="1800" spc="-15" dirty="0">
                  <a:solidFill>
                    <a:srgbClr val="BE0000"/>
                  </a:solidFill>
                  <a:latin typeface="Arial"/>
                  <a:cs typeface="Arial"/>
                </a:rPr>
                <a:t>e</a:t>
              </a:r>
              <a:r>
                <a:rPr sz="1800" spc="-5" dirty="0">
                  <a:solidFill>
                    <a:srgbClr val="BE0000"/>
                  </a:solidFill>
                  <a:latin typeface="Arial"/>
                  <a:cs typeface="Arial"/>
                </a:rPr>
                <a:t>utsch</a:t>
              </a:r>
              <a:endParaRPr sz="1800">
                <a:latin typeface="Arial"/>
                <a:cs typeface="Arial"/>
              </a:endParaRPr>
            </a:p>
          </p:txBody>
        </p:sp>
        <p:sp>
          <p:nvSpPr>
            <p:cNvPr id="18" name="object 25">
              <a:extLst>
                <a:ext uri="{FF2B5EF4-FFF2-40B4-BE49-F238E27FC236}">
                  <a16:creationId xmlns:a16="http://schemas.microsoft.com/office/drawing/2014/main" id="{306405D3-7727-6672-9F02-025F97AC9E90}"/>
                </a:ext>
              </a:extLst>
            </p:cNvPr>
            <p:cNvSpPr txBox="1"/>
            <p:nvPr/>
          </p:nvSpPr>
          <p:spPr>
            <a:xfrm>
              <a:off x="568248" y="3234309"/>
              <a:ext cx="1205230" cy="299720"/>
            </a:xfrm>
            <a:prstGeom prst="rect">
              <a:avLst/>
            </a:prstGeom>
          </p:spPr>
          <p:txBody>
            <a:bodyPr vert="horz" wrap="square" lIns="0" tIns="12700" rIns="0" bIns="0" rtlCol="0">
              <a:spAutoFit/>
            </a:bodyPr>
            <a:lstStyle/>
            <a:p>
              <a:pPr marL="12700">
                <a:lnSpc>
                  <a:spcPct val="100000"/>
                </a:lnSpc>
                <a:spcBef>
                  <a:spcPts val="100"/>
                </a:spcBef>
              </a:pPr>
              <a:r>
                <a:rPr sz="1800" spc="-5" dirty="0">
                  <a:solidFill>
                    <a:srgbClr val="BE0000"/>
                  </a:solidFill>
                  <a:latin typeface="Arial"/>
                  <a:cs typeface="Arial"/>
                </a:rPr>
                <a:t>Mathematik</a:t>
              </a:r>
              <a:endParaRPr sz="1800" dirty="0">
                <a:latin typeface="Arial"/>
                <a:cs typeface="Arial"/>
              </a:endParaRPr>
            </a:p>
          </p:txBody>
        </p:sp>
      </p:grpSp>
      <p:sp>
        <p:nvSpPr>
          <p:cNvPr id="20" name="object 2">
            <a:extLst>
              <a:ext uri="{FF2B5EF4-FFF2-40B4-BE49-F238E27FC236}">
                <a16:creationId xmlns:a16="http://schemas.microsoft.com/office/drawing/2014/main" id="{17D9D0AF-ADF9-7549-1ACF-B767BCC73A49}"/>
              </a:ext>
            </a:extLst>
          </p:cNvPr>
          <p:cNvSpPr txBox="1">
            <a:spLocks/>
          </p:cNvSpPr>
          <p:nvPr/>
        </p:nvSpPr>
        <p:spPr>
          <a:xfrm>
            <a:off x="4038600" y="1315609"/>
            <a:ext cx="6290056" cy="321242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de-DE" sz="2000" b="1" spc="-5" dirty="0">
                <a:latin typeface="+mn-lt"/>
                <a:ea typeface="+mn-ea"/>
                <a:cs typeface="Arial"/>
              </a:rPr>
              <a:t>Optionale mündliche Prüfung</a:t>
            </a:r>
          </a:p>
        </p:txBody>
      </p:sp>
    </p:spTree>
    <p:extLst>
      <p:ext uri="{BB962C8B-B14F-4D97-AF65-F5344CB8AC3E}">
        <p14:creationId xmlns:p14="http://schemas.microsoft.com/office/powerpoint/2010/main" val="29142749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55037" y="381000"/>
            <a:ext cx="7065163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1800" b="1" spc="-5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Ermittlung der </a:t>
            </a:r>
            <a:r>
              <a:rPr sz="1800" b="1" spc="-5" dirty="0" err="1">
                <a:solidFill>
                  <a:schemeClr val="tx1"/>
                </a:solidFill>
                <a:latin typeface="+mn-lt"/>
                <a:ea typeface="+mn-ea"/>
                <a:cs typeface="Arial"/>
              </a:rPr>
              <a:t>Prüfungsergebnisse</a:t>
            </a:r>
            <a:r>
              <a:rPr lang="de-DE" sz="1800" b="1" spc="-5" dirty="0">
                <a:solidFill>
                  <a:schemeClr val="tx1"/>
                </a:solidFill>
                <a:latin typeface="+mn-lt"/>
                <a:ea typeface="+mn-ea"/>
                <a:cs typeface="Arial"/>
              </a:rPr>
              <a:t> - HSA</a:t>
            </a:r>
            <a:endParaRPr sz="1800" b="1" spc="-5" dirty="0">
              <a:solidFill>
                <a:schemeClr val="tx1"/>
              </a:solidFill>
              <a:latin typeface="+mn-lt"/>
              <a:ea typeface="+mn-ea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306882" y="3556393"/>
            <a:ext cx="2009139" cy="426084"/>
          </a:xfrm>
          <a:custGeom>
            <a:avLst/>
            <a:gdLst/>
            <a:ahLst/>
            <a:cxnLst/>
            <a:rect l="l" t="t" r="r" b="b"/>
            <a:pathLst>
              <a:path w="2009139" h="426085">
                <a:moveTo>
                  <a:pt x="0" y="425691"/>
                </a:moveTo>
                <a:lnTo>
                  <a:pt x="2009013" y="425691"/>
                </a:lnTo>
                <a:lnTo>
                  <a:pt x="2009013" y="0"/>
                </a:lnTo>
                <a:lnTo>
                  <a:pt x="0" y="0"/>
                </a:lnTo>
                <a:lnTo>
                  <a:pt x="0" y="425691"/>
                </a:lnTo>
                <a:close/>
              </a:path>
            </a:pathLst>
          </a:custGeom>
          <a:solidFill>
            <a:srgbClr val="FFFC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06882" y="3556393"/>
            <a:ext cx="2009139" cy="426084"/>
          </a:xfrm>
          <a:prstGeom prst="rect">
            <a:avLst/>
          </a:prstGeom>
          <a:ln w="19050">
            <a:solidFill>
              <a:srgbClr val="BE0000"/>
            </a:solidFill>
          </a:ln>
        </p:spPr>
        <p:txBody>
          <a:bodyPr vert="horz" wrap="square" lIns="0" tIns="11747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925"/>
              </a:spcBef>
            </a:pPr>
            <a:r>
              <a:rPr sz="1200" spc="-5" dirty="0">
                <a:latin typeface="Arial"/>
                <a:cs typeface="Arial"/>
              </a:rPr>
              <a:t>Schriftliche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Prüfung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6882" y="1927009"/>
            <a:ext cx="2009139" cy="645160"/>
          </a:xfrm>
          <a:custGeom>
            <a:avLst/>
            <a:gdLst/>
            <a:ahLst/>
            <a:cxnLst/>
            <a:rect l="l" t="t" r="r" b="b"/>
            <a:pathLst>
              <a:path w="2009139" h="645160">
                <a:moveTo>
                  <a:pt x="0" y="644994"/>
                </a:moveTo>
                <a:lnTo>
                  <a:pt x="2009013" y="644994"/>
                </a:lnTo>
                <a:lnTo>
                  <a:pt x="2009013" y="0"/>
                </a:lnTo>
                <a:lnTo>
                  <a:pt x="0" y="0"/>
                </a:lnTo>
                <a:lnTo>
                  <a:pt x="0" y="644994"/>
                </a:lnTo>
                <a:close/>
              </a:path>
            </a:pathLst>
          </a:custGeom>
          <a:solidFill>
            <a:srgbClr val="FF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98373" y="2017902"/>
            <a:ext cx="116014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Arial"/>
                <a:cs typeface="Arial"/>
              </a:rPr>
              <a:t>Ergebnis  </a:t>
            </a:r>
            <a:r>
              <a:rPr sz="1400" dirty="0">
                <a:latin typeface="Arial"/>
                <a:cs typeface="Arial"/>
              </a:rPr>
              <a:t>Jahreslei</a:t>
            </a:r>
            <a:r>
              <a:rPr sz="1400" spc="-10" dirty="0">
                <a:latin typeface="Arial"/>
                <a:cs typeface="Arial"/>
              </a:rPr>
              <a:t>st</a:t>
            </a:r>
            <a:r>
              <a:rPr sz="1400" dirty="0">
                <a:latin typeface="Arial"/>
                <a:cs typeface="Arial"/>
              </a:rPr>
              <a:t>u</a:t>
            </a:r>
            <a:r>
              <a:rPr sz="1400" spc="-15" dirty="0">
                <a:latin typeface="Arial"/>
                <a:cs typeface="Arial"/>
              </a:rPr>
              <a:t>n</a:t>
            </a:r>
            <a:r>
              <a:rPr sz="1400" dirty="0">
                <a:latin typeface="Arial"/>
                <a:cs typeface="Arial"/>
              </a:rPr>
              <a:t>g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8554" y="4277677"/>
            <a:ext cx="2009139" cy="849630"/>
          </a:xfrm>
          <a:custGeom>
            <a:avLst/>
            <a:gdLst/>
            <a:ahLst/>
            <a:cxnLst/>
            <a:rect l="l" t="t" r="r" b="b"/>
            <a:pathLst>
              <a:path w="2009139" h="849629">
                <a:moveTo>
                  <a:pt x="0" y="849058"/>
                </a:moveTo>
                <a:lnTo>
                  <a:pt x="2009013" y="849058"/>
                </a:lnTo>
                <a:lnTo>
                  <a:pt x="2009013" y="0"/>
                </a:lnTo>
                <a:lnTo>
                  <a:pt x="0" y="0"/>
                </a:lnTo>
                <a:lnTo>
                  <a:pt x="0" y="849058"/>
                </a:lnTo>
                <a:close/>
              </a:path>
            </a:pathLst>
          </a:custGeom>
          <a:solidFill>
            <a:srgbClr val="FFFC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8554" y="4277677"/>
            <a:ext cx="2009139" cy="849630"/>
          </a:xfrm>
          <a:custGeom>
            <a:avLst/>
            <a:gdLst/>
            <a:ahLst/>
            <a:cxnLst/>
            <a:rect l="l" t="t" r="r" b="b"/>
            <a:pathLst>
              <a:path w="2009139" h="849629">
                <a:moveTo>
                  <a:pt x="0" y="849058"/>
                </a:moveTo>
                <a:lnTo>
                  <a:pt x="2009013" y="849058"/>
                </a:lnTo>
                <a:lnTo>
                  <a:pt x="2009013" y="0"/>
                </a:lnTo>
                <a:lnTo>
                  <a:pt x="0" y="0"/>
                </a:lnTo>
                <a:lnTo>
                  <a:pt x="0" y="849058"/>
                </a:lnTo>
                <a:close/>
              </a:path>
            </a:pathLst>
          </a:custGeom>
          <a:ln w="19050">
            <a:solidFill>
              <a:srgbClr val="BE00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09955" y="4289805"/>
            <a:ext cx="1362710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i="1" spc="-5" dirty="0">
                <a:latin typeface="Arial"/>
                <a:cs typeface="Arial"/>
              </a:rPr>
              <a:t>optionale</a:t>
            </a:r>
            <a:r>
              <a:rPr sz="1200" i="1" spc="-90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mündliche  </a:t>
            </a:r>
            <a:r>
              <a:rPr sz="1200" i="1" dirty="0">
                <a:latin typeface="Arial"/>
                <a:cs typeface="Arial"/>
              </a:rPr>
              <a:t>Prüfung</a:t>
            </a:r>
            <a:endParaRPr sz="1200">
              <a:latin typeface="Arial"/>
              <a:cs typeface="Arial"/>
            </a:endParaRPr>
          </a:p>
          <a:p>
            <a:pPr marR="255904">
              <a:lnSpc>
                <a:spcPct val="100000"/>
              </a:lnSpc>
              <a:spcBef>
                <a:spcPts val="480"/>
              </a:spcBef>
            </a:pPr>
            <a:r>
              <a:rPr sz="1200" i="1" spc="-5" dirty="0">
                <a:latin typeface="Arial"/>
                <a:cs typeface="Arial"/>
              </a:rPr>
              <a:t>dann</a:t>
            </a:r>
            <a:r>
              <a:rPr sz="1200" i="1" spc="-6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schriftliche  </a:t>
            </a:r>
            <a:r>
              <a:rPr sz="1200" i="1" dirty="0">
                <a:latin typeface="Arial"/>
                <a:cs typeface="Arial"/>
              </a:rPr>
              <a:t>Prüfung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06882" y="1323835"/>
            <a:ext cx="2009139" cy="468630"/>
          </a:xfrm>
          <a:custGeom>
            <a:avLst/>
            <a:gdLst/>
            <a:ahLst/>
            <a:cxnLst/>
            <a:rect l="l" t="t" r="r" b="b"/>
            <a:pathLst>
              <a:path w="2009139" h="468630">
                <a:moveTo>
                  <a:pt x="0" y="468261"/>
                </a:moveTo>
                <a:lnTo>
                  <a:pt x="2009013" y="468261"/>
                </a:lnTo>
                <a:lnTo>
                  <a:pt x="2009013" y="0"/>
                </a:lnTo>
                <a:lnTo>
                  <a:pt x="0" y="0"/>
                </a:lnTo>
                <a:lnTo>
                  <a:pt x="0" y="468261"/>
                </a:lnTo>
                <a:close/>
              </a:path>
            </a:pathLst>
          </a:custGeom>
          <a:solidFill>
            <a:srgbClr val="FFFC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06882" y="1323835"/>
            <a:ext cx="2009139" cy="468630"/>
          </a:xfrm>
          <a:prstGeom prst="rect">
            <a:avLst/>
          </a:prstGeom>
          <a:ln w="19050">
            <a:solidFill>
              <a:srgbClr val="BE0000"/>
            </a:solidFill>
          </a:ln>
        </p:spPr>
        <p:txBody>
          <a:bodyPr vert="horz" wrap="square" lIns="0" tIns="107314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844"/>
              </a:spcBef>
            </a:pPr>
            <a:r>
              <a:rPr sz="1600" spc="-5" dirty="0">
                <a:latin typeface="Arial"/>
                <a:cs typeface="Arial"/>
              </a:rPr>
              <a:t>Deutsch</a:t>
            </a:r>
            <a:endParaRPr sz="1600" dirty="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31435" y="1333237"/>
            <a:ext cx="2049145" cy="449827"/>
          </a:xfrm>
          <a:prstGeom prst="rect">
            <a:avLst/>
          </a:prstGeom>
          <a:solidFill>
            <a:srgbClr val="FFFCE9"/>
          </a:solidFill>
          <a:ln w="19050">
            <a:solidFill>
              <a:srgbClr val="BE0000"/>
            </a:solidFill>
          </a:ln>
        </p:spPr>
        <p:txBody>
          <a:bodyPr vert="horz" wrap="square" lIns="0" tIns="0" rIns="0" bIns="0" rtlCol="0" anchor="ctr">
            <a:noAutofit/>
          </a:bodyPr>
          <a:lstStyle/>
          <a:p>
            <a:pPr marL="92075">
              <a:lnSpc>
                <a:spcPts val="1805"/>
              </a:lnSpc>
            </a:pPr>
            <a:r>
              <a:rPr sz="1600" spc="-5" dirty="0" err="1">
                <a:latin typeface="Arial"/>
                <a:cs typeface="Arial"/>
              </a:rPr>
              <a:t>Englisch</a:t>
            </a:r>
            <a:endParaRPr lang="de-DE" sz="1600" spc="-5" dirty="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453004" y="1320914"/>
            <a:ext cx="2049145" cy="468630"/>
          </a:xfrm>
          <a:custGeom>
            <a:avLst/>
            <a:gdLst/>
            <a:ahLst/>
            <a:cxnLst/>
            <a:rect l="l" t="t" r="r" b="b"/>
            <a:pathLst>
              <a:path w="2049145" h="468630">
                <a:moveTo>
                  <a:pt x="0" y="468261"/>
                </a:moveTo>
                <a:lnTo>
                  <a:pt x="2048764" y="468261"/>
                </a:lnTo>
                <a:lnTo>
                  <a:pt x="2048764" y="0"/>
                </a:lnTo>
                <a:lnTo>
                  <a:pt x="0" y="0"/>
                </a:lnTo>
                <a:lnTo>
                  <a:pt x="0" y="468261"/>
                </a:lnTo>
                <a:close/>
              </a:path>
            </a:pathLst>
          </a:custGeom>
          <a:solidFill>
            <a:srgbClr val="FFFC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453004" y="1320914"/>
            <a:ext cx="2049145" cy="468630"/>
          </a:xfrm>
          <a:prstGeom prst="rect">
            <a:avLst/>
          </a:prstGeom>
          <a:ln w="19050">
            <a:solidFill>
              <a:srgbClr val="BE0000"/>
            </a:solidFill>
          </a:ln>
        </p:spPr>
        <p:txBody>
          <a:bodyPr vert="horz" wrap="square" lIns="0" tIns="107314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844"/>
              </a:spcBef>
            </a:pPr>
            <a:r>
              <a:rPr sz="1600" spc="-5" dirty="0">
                <a:latin typeface="Arial"/>
                <a:cs typeface="Arial"/>
              </a:rPr>
              <a:t>Mathematik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840093" y="1320914"/>
            <a:ext cx="2009139" cy="468630"/>
          </a:xfrm>
          <a:custGeom>
            <a:avLst/>
            <a:gdLst/>
            <a:ahLst/>
            <a:cxnLst/>
            <a:rect l="l" t="t" r="r" b="b"/>
            <a:pathLst>
              <a:path w="2009140" h="468630">
                <a:moveTo>
                  <a:pt x="0" y="468261"/>
                </a:moveTo>
                <a:lnTo>
                  <a:pt x="2009012" y="468261"/>
                </a:lnTo>
                <a:lnTo>
                  <a:pt x="2009012" y="0"/>
                </a:lnTo>
                <a:lnTo>
                  <a:pt x="0" y="0"/>
                </a:lnTo>
                <a:lnTo>
                  <a:pt x="0" y="468261"/>
                </a:lnTo>
                <a:close/>
              </a:path>
            </a:pathLst>
          </a:custGeom>
          <a:solidFill>
            <a:srgbClr val="FFFC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object 18"/>
          <p:cNvSpPr txBox="1"/>
          <p:nvPr/>
        </p:nvSpPr>
        <p:spPr>
          <a:xfrm>
            <a:off x="1890648" y="2123058"/>
            <a:ext cx="3695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50%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06882" y="2864675"/>
            <a:ext cx="2009139" cy="619125"/>
          </a:xfrm>
          <a:prstGeom prst="rect">
            <a:avLst/>
          </a:prstGeom>
          <a:solidFill>
            <a:srgbClr val="BE0000"/>
          </a:solidFill>
        </p:spPr>
        <p:txBody>
          <a:bodyPr vert="horz" wrap="square" lIns="0" tIns="9080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715"/>
              </a:spcBef>
              <a:tabLst>
                <a:tab pos="1550035" algn="l"/>
              </a:tabLst>
            </a:pPr>
            <a:r>
              <a:rPr sz="1400" spc="-5" dirty="0">
                <a:solidFill>
                  <a:srgbClr val="FFFCE9"/>
                </a:solidFill>
                <a:latin typeface="Arial"/>
                <a:cs typeface="Arial"/>
              </a:rPr>
              <a:t>Ergebnis	</a:t>
            </a:r>
            <a:r>
              <a:rPr sz="2100" b="1" spc="-7" baseline="-33730" dirty="0">
                <a:solidFill>
                  <a:srgbClr val="FFFCE9"/>
                </a:solidFill>
                <a:latin typeface="Arial"/>
                <a:cs typeface="Arial"/>
              </a:rPr>
              <a:t>50%</a:t>
            </a:r>
            <a:endParaRPr sz="2100" baseline="-3373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1400" spc="-5" dirty="0">
                <a:solidFill>
                  <a:srgbClr val="FFFCE9"/>
                </a:solidFill>
                <a:latin typeface="Arial"/>
                <a:cs typeface="Arial"/>
              </a:rPr>
              <a:t>Prüfungsleistung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56205" y="4303014"/>
            <a:ext cx="1123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484120" y="3558552"/>
            <a:ext cx="2009139" cy="426084"/>
          </a:xfrm>
          <a:custGeom>
            <a:avLst/>
            <a:gdLst/>
            <a:ahLst/>
            <a:cxnLst/>
            <a:rect l="l" t="t" r="r" b="b"/>
            <a:pathLst>
              <a:path w="2009139" h="426085">
                <a:moveTo>
                  <a:pt x="0" y="425691"/>
                </a:moveTo>
                <a:lnTo>
                  <a:pt x="2009012" y="425691"/>
                </a:lnTo>
                <a:lnTo>
                  <a:pt x="2009012" y="0"/>
                </a:lnTo>
                <a:lnTo>
                  <a:pt x="0" y="0"/>
                </a:lnTo>
                <a:lnTo>
                  <a:pt x="0" y="425691"/>
                </a:lnTo>
                <a:close/>
              </a:path>
            </a:pathLst>
          </a:custGeom>
          <a:solidFill>
            <a:srgbClr val="FFFC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484120" y="3558552"/>
            <a:ext cx="2009139" cy="426084"/>
          </a:xfrm>
          <a:prstGeom prst="rect">
            <a:avLst/>
          </a:prstGeom>
          <a:ln w="19050">
            <a:solidFill>
              <a:srgbClr val="BE0000"/>
            </a:solidFill>
          </a:ln>
        </p:spPr>
        <p:txBody>
          <a:bodyPr vert="horz" wrap="square" lIns="0" tIns="11747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925"/>
              </a:spcBef>
            </a:pPr>
            <a:r>
              <a:rPr sz="1200" spc="-5" dirty="0">
                <a:latin typeface="Arial"/>
                <a:cs typeface="Arial"/>
              </a:rPr>
              <a:t>Schriftliche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Prüfung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484120" y="2864675"/>
            <a:ext cx="2009139" cy="619125"/>
          </a:xfrm>
          <a:custGeom>
            <a:avLst/>
            <a:gdLst/>
            <a:ahLst/>
            <a:cxnLst/>
            <a:rect l="l" t="t" r="r" b="b"/>
            <a:pathLst>
              <a:path w="2009139" h="619125">
                <a:moveTo>
                  <a:pt x="0" y="618934"/>
                </a:moveTo>
                <a:lnTo>
                  <a:pt x="2009012" y="618934"/>
                </a:lnTo>
                <a:lnTo>
                  <a:pt x="2009012" y="0"/>
                </a:lnTo>
                <a:lnTo>
                  <a:pt x="0" y="0"/>
                </a:lnTo>
                <a:lnTo>
                  <a:pt x="0" y="618934"/>
                </a:lnTo>
                <a:close/>
              </a:path>
            </a:pathLst>
          </a:custGeom>
          <a:solidFill>
            <a:srgbClr val="BE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575814" y="2942589"/>
            <a:ext cx="133858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FFFCE9"/>
                </a:solidFill>
                <a:latin typeface="Arial"/>
                <a:cs typeface="Arial"/>
              </a:rPr>
              <a:t>Ergebnis  </a:t>
            </a:r>
            <a:r>
              <a:rPr sz="1400" dirty="0">
                <a:solidFill>
                  <a:srgbClr val="FFFCE9"/>
                </a:solidFill>
                <a:latin typeface="Arial"/>
                <a:cs typeface="Arial"/>
              </a:rPr>
              <a:t>Prüfungsl</a:t>
            </a:r>
            <a:r>
              <a:rPr sz="1400" spc="-15" dirty="0">
                <a:solidFill>
                  <a:srgbClr val="FFFCE9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FFFCE9"/>
                </a:solidFill>
                <a:latin typeface="Arial"/>
                <a:cs typeface="Arial"/>
              </a:rPr>
              <a:t>is</a:t>
            </a:r>
            <a:r>
              <a:rPr sz="1400" spc="-10" dirty="0">
                <a:solidFill>
                  <a:srgbClr val="FFFCE9"/>
                </a:solidFill>
                <a:latin typeface="Arial"/>
                <a:cs typeface="Arial"/>
              </a:rPr>
              <a:t>t</a:t>
            </a:r>
            <a:r>
              <a:rPr sz="1400" spc="-15" dirty="0">
                <a:solidFill>
                  <a:srgbClr val="FFFCE9"/>
                </a:solidFill>
                <a:latin typeface="Arial"/>
                <a:cs typeface="Arial"/>
              </a:rPr>
              <a:t>u</a:t>
            </a:r>
            <a:r>
              <a:rPr sz="1400" dirty="0">
                <a:solidFill>
                  <a:srgbClr val="FFFCE9"/>
                </a:solidFill>
                <a:latin typeface="Arial"/>
                <a:cs typeface="Arial"/>
              </a:rPr>
              <a:t>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484120" y="1927009"/>
            <a:ext cx="2009139" cy="645160"/>
          </a:xfrm>
          <a:custGeom>
            <a:avLst/>
            <a:gdLst/>
            <a:ahLst/>
            <a:cxnLst/>
            <a:rect l="l" t="t" r="r" b="b"/>
            <a:pathLst>
              <a:path w="2009139" h="645160">
                <a:moveTo>
                  <a:pt x="0" y="644994"/>
                </a:moveTo>
                <a:lnTo>
                  <a:pt x="2009012" y="644994"/>
                </a:lnTo>
                <a:lnTo>
                  <a:pt x="2009012" y="0"/>
                </a:lnTo>
                <a:lnTo>
                  <a:pt x="0" y="0"/>
                </a:lnTo>
                <a:lnTo>
                  <a:pt x="0" y="644994"/>
                </a:lnTo>
                <a:close/>
              </a:path>
            </a:pathLst>
          </a:custGeom>
          <a:solidFill>
            <a:srgbClr val="FF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575814" y="2017902"/>
            <a:ext cx="116014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Arial"/>
                <a:cs typeface="Arial"/>
              </a:rPr>
              <a:t>Ergebnis  </a:t>
            </a:r>
            <a:r>
              <a:rPr sz="1400" dirty="0">
                <a:latin typeface="Arial"/>
                <a:cs typeface="Arial"/>
              </a:rPr>
              <a:t>Jahreslei</a:t>
            </a:r>
            <a:r>
              <a:rPr sz="1400" spc="-10" dirty="0">
                <a:latin typeface="Arial"/>
                <a:cs typeface="Arial"/>
              </a:rPr>
              <a:t>st</a:t>
            </a:r>
            <a:r>
              <a:rPr sz="1400" dirty="0">
                <a:latin typeface="Arial"/>
                <a:cs typeface="Arial"/>
              </a:rPr>
              <a:t>u</a:t>
            </a:r>
            <a:r>
              <a:rPr sz="1400" spc="-15" dirty="0">
                <a:latin typeface="Arial"/>
                <a:cs typeface="Arial"/>
              </a:rPr>
              <a:t>n</a:t>
            </a:r>
            <a:r>
              <a:rPr sz="1400" dirty="0">
                <a:latin typeface="Arial"/>
                <a:cs typeface="Arial"/>
              </a:rPr>
              <a:t>g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061459" y="2123058"/>
            <a:ext cx="3695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50%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061459" y="3057855"/>
            <a:ext cx="36957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FFFCE9"/>
                </a:solidFill>
                <a:latin typeface="Arial"/>
                <a:cs typeface="Arial"/>
              </a:rPr>
              <a:t>50%</a:t>
            </a:r>
            <a:endParaRPr sz="14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79260" y="2727054"/>
            <a:ext cx="8812340" cy="45719"/>
          </a:xfrm>
          <a:custGeom>
            <a:avLst/>
            <a:gdLst/>
            <a:ahLst/>
            <a:cxnLst/>
            <a:rect l="l" t="t" r="r" b="b"/>
            <a:pathLst>
              <a:path w="8790940">
                <a:moveTo>
                  <a:pt x="0" y="0"/>
                </a:moveTo>
                <a:lnTo>
                  <a:pt x="8790749" y="0"/>
                </a:lnTo>
              </a:path>
            </a:pathLst>
          </a:custGeom>
          <a:ln w="19050">
            <a:solidFill>
              <a:srgbClr val="BE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653407" y="2864675"/>
            <a:ext cx="2009139" cy="619125"/>
          </a:xfrm>
          <a:custGeom>
            <a:avLst/>
            <a:gdLst/>
            <a:ahLst/>
            <a:cxnLst/>
            <a:rect l="l" t="t" r="r" b="b"/>
            <a:pathLst>
              <a:path w="2009140" h="619125">
                <a:moveTo>
                  <a:pt x="0" y="618934"/>
                </a:moveTo>
                <a:lnTo>
                  <a:pt x="2009013" y="618934"/>
                </a:lnTo>
                <a:lnTo>
                  <a:pt x="2009013" y="0"/>
                </a:lnTo>
                <a:lnTo>
                  <a:pt x="0" y="0"/>
                </a:lnTo>
                <a:lnTo>
                  <a:pt x="0" y="618934"/>
                </a:lnTo>
                <a:close/>
              </a:path>
            </a:pathLst>
          </a:custGeom>
          <a:solidFill>
            <a:srgbClr val="BE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745735" y="2942589"/>
            <a:ext cx="133858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FFFCE9"/>
                </a:solidFill>
                <a:latin typeface="Arial"/>
                <a:cs typeface="Arial"/>
              </a:rPr>
              <a:t>Ergebnis  </a:t>
            </a:r>
            <a:r>
              <a:rPr sz="1400" dirty="0">
                <a:solidFill>
                  <a:srgbClr val="FFFCE9"/>
                </a:solidFill>
                <a:latin typeface="Arial"/>
                <a:cs typeface="Arial"/>
              </a:rPr>
              <a:t>Prüfungsl</a:t>
            </a:r>
            <a:r>
              <a:rPr sz="1400" spc="-15" dirty="0">
                <a:solidFill>
                  <a:srgbClr val="FFFCE9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FFFCE9"/>
                </a:solidFill>
                <a:latin typeface="Arial"/>
                <a:cs typeface="Arial"/>
              </a:rPr>
              <a:t>is</a:t>
            </a:r>
            <a:r>
              <a:rPr sz="1400" spc="-10" dirty="0">
                <a:solidFill>
                  <a:srgbClr val="FFFCE9"/>
                </a:solidFill>
                <a:latin typeface="Arial"/>
                <a:cs typeface="Arial"/>
              </a:rPr>
              <a:t>t</a:t>
            </a:r>
            <a:r>
              <a:rPr sz="1400" spc="-15" dirty="0">
                <a:solidFill>
                  <a:srgbClr val="FFFCE9"/>
                </a:solidFill>
                <a:latin typeface="Arial"/>
                <a:cs typeface="Arial"/>
              </a:rPr>
              <a:t>u</a:t>
            </a:r>
            <a:r>
              <a:rPr sz="1400" dirty="0">
                <a:solidFill>
                  <a:srgbClr val="FFFCE9"/>
                </a:solidFill>
                <a:latin typeface="Arial"/>
                <a:cs typeface="Arial"/>
              </a:rPr>
              <a:t>ng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645533" y="1927009"/>
            <a:ext cx="2049145" cy="645160"/>
          </a:xfrm>
          <a:custGeom>
            <a:avLst/>
            <a:gdLst/>
            <a:ahLst/>
            <a:cxnLst/>
            <a:rect l="l" t="t" r="r" b="b"/>
            <a:pathLst>
              <a:path w="2049145" h="645160">
                <a:moveTo>
                  <a:pt x="0" y="644994"/>
                </a:moveTo>
                <a:lnTo>
                  <a:pt x="2049144" y="644994"/>
                </a:lnTo>
                <a:lnTo>
                  <a:pt x="2049144" y="0"/>
                </a:lnTo>
                <a:lnTo>
                  <a:pt x="0" y="0"/>
                </a:lnTo>
                <a:lnTo>
                  <a:pt x="0" y="644994"/>
                </a:lnTo>
                <a:close/>
              </a:path>
            </a:pathLst>
          </a:custGeom>
          <a:solidFill>
            <a:srgbClr val="FF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4737861" y="2017902"/>
            <a:ext cx="116014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Arial"/>
                <a:cs typeface="Arial"/>
              </a:rPr>
              <a:t>Ergebnis  </a:t>
            </a:r>
            <a:r>
              <a:rPr sz="1400" dirty="0">
                <a:latin typeface="Arial"/>
                <a:cs typeface="Arial"/>
              </a:rPr>
              <a:t>Jahreslei</a:t>
            </a:r>
            <a:r>
              <a:rPr sz="1400" spc="-10" dirty="0">
                <a:latin typeface="Arial"/>
                <a:cs typeface="Arial"/>
              </a:rPr>
              <a:t>st</a:t>
            </a:r>
            <a:r>
              <a:rPr sz="1400" dirty="0">
                <a:latin typeface="Arial"/>
                <a:cs typeface="Arial"/>
              </a:rPr>
              <a:t>u</a:t>
            </a:r>
            <a:r>
              <a:rPr sz="1400" spc="-15" dirty="0">
                <a:latin typeface="Arial"/>
                <a:cs typeface="Arial"/>
              </a:rPr>
              <a:t>n</a:t>
            </a:r>
            <a:r>
              <a:rPr sz="1400" dirty="0">
                <a:latin typeface="Arial"/>
                <a:cs typeface="Arial"/>
              </a:rPr>
              <a:t>g</a:t>
            </a:r>
          </a:p>
        </p:txBody>
      </p:sp>
      <p:sp>
        <p:nvSpPr>
          <p:cNvPr id="36" name="object 36"/>
          <p:cNvSpPr/>
          <p:nvPr/>
        </p:nvSpPr>
        <p:spPr>
          <a:xfrm>
            <a:off x="4653407" y="4080535"/>
            <a:ext cx="1990725" cy="417830"/>
          </a:xfrm>
          <a:custGeom>
            <a:avLst/>
            <a:gdLst/>
            <a:ahLst/>
            <a:cxnLst/>
            <a:rect l="l" t="t" r="r" b="b"/>
            <a:pathLst>
              <a:path w="1990725" h="417829">
                <a:moveTo>
                  <a:pt x="0" y="417550"/>
                </a:moveTo>
                <a:lnTo>
                  <a:pt x="1990470" y="417550"/>
                </a:lnTo>
                <a:lnTo>
                  <a:pt x="1990470" y="0"/>
                </a:lnTo>
                <a:lnTo>
                  <a:pt x="0" y="0"/>
                </a:lnTo>
                <a:lnTo>
                  <a:pt x="0" y="417550"/>
                </a:lnTo>
                <a:close/>
              </a:path>
            </a:pathLst>
          </a:custGeom>
          <a:solidFill>
            <a:srgbClr val="FFFC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4653407" y="4080535"/>
            <a:ext cx="1990725" cy="417830"/>
          </a:xfrm>
          <a:prstGeom prst="rect">
            <a:avLst/>
          </a:prstGeom>
          <a:ln w="19050">
            <a:solidFill>
              <a:srgbClr val="BE0000"/>
            </a:solidFill>
          </a:ln>
        </p:spPr>
        <p:txBody>
          <a:bodyPr vert="horz" wrap="square" lIns="0" tIns="9588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755"/>
              </a:spcBef>
            </a:pPr>
            <a:r>
              <a:rPr sz="1800" spc="-7" baseline="2314" dirty="0">
                <a:latin typeface="Arial"/>
                <a:cs typeface="Arial"/>
              </a:rPr>
              <a:t>Kommunikationsprüfung</a:t>
            </a:r>
            <a:r>
              <a:rPr sz="1800" spc="412" baseline="2314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155690" y="2136775"/>
            <a:ext cx="3695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50%</a:t>
            </a:r>
            <a:endParaRPr sz="14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155690" y="3057855"/>
            <a:ext cx="36957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FFFCE9"/>
                </a:solidFill>
                <a:latin typeface="Arial"/>
                <a:cs typeface="Arial"/>
              </a:rPr>
              <a:t>50%</a:t>
            </a:r>
            <a:endParaRPr sz="140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4645533" y="3558552"/>
            <a:ext cx="2009139" cy="426084"/>
          </a:xfrm>
          <a:custGeom>
            <a:avLst/>
            <a:gdLst/>
            <a:ahLst/>
            <a:cxnLst/>
            <a:rect l="l" t="t" r="r" b="b"/>
            <a:pathLst>
              <a:path w="2009140" h="426085">
                <a:moveTo>
                  <a:pt x="0" y="425691"/>
                </a:moveTo>
                <a:lnTo>
                  <a:pt x="2009013" y="425691"/>
                </a:lnTo>
                <a:lnTo>
                  <a:pt x="2009013" y="0"/>
                </a:lnTo>
                <a:lnTo>
                  <a:pt x="0" y="0"/>
                </a:lnTo>
                <a:lnTo>
                  <a:pt x="0" y="425691"/>
                </a:lnTo>
                <a:close/>
              </a:path>
            </a:pathLst>
          </a:custGeom>
          <a:solidFill>
            <a:srgbClr val="FFFC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4645533" y="3558552"/>
            <a:ext cx="2009139" cy="426084"/>
          </a:xfrm>
          <a:prstGeom prst="rect">
            <a:avLst/>
          </a:prstGeom>
          <a:ln w="19050">
            <a:solidFill>
              <a:srgbClr val="BE0000"/>
            </a:solidFill>
          </a:ln>
        </p:spPr>
        <p:txBody>
          <a:bodyPr vert="horz" wrap="square" lIns="0" tIns="9779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770"/>
              </a:spcBef>
              <a:tabLst>
                <a:tab pos="1867535" algn="l"/>
              </a:tabLst>
            </a:pPr>
            <a:r>
              <a:rPr sz="1800" spc="-7" baseline="2314" dirty="0" err="1">
                <a:latin typeface="Arial"/>
                <a:cs typeface="Arial"/>
              </a:rPr>
              <a:t>Schriftliche</a:t>
            </a:r>
            <a:r>
              <a:rPr sz="1800" spc="22" baseline="2314" dirty="0">
                <a:latin typeface="Arial"/>
                <a:cs typeface="Arial"/>
              </a:rPr>
              <a:t> </a:t>
            </a:r>
            <a:r>
              <a:rPr sz="1800" spc="-7" baseline="2314" dirty="0" err="1">
                <a:latin typeface="Arial"/>
                <a:cs typeface="Arial"/>
              </a:rPr>
              <a:t>Prüfung</a:t>
            </a:r>
            <a:r>
              <a:rPr lang="de-DE" sz="1800" spc="-7" baseline="2314" dirty="0">
                <a:latin typeface="Arial"/>
                <a:cs typeface="Arial"/>
              </a:rPr>
              <a:t>	</a:t>
            </a:r>
            <a:r>
              <a:rPr sz="1400" b="1" dirty="0">
                <a:latin typeface="Arial"/>
                <a:cs typeface="Arial"/>
              </a:rPr>
              <a:t>3</a:t>
            </a:r>
            <a:endParaRPr sz="1400" dirty="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156205" y="4847082"/>
            <a:ext cx="1123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2506091" y="4277677"/>
            <a:ext cx="2009139" cy="849630"/>
          </a:xfrm>
          <a:custGeom>
            <a:avLst/>
            <a:gdLst/>
            <a:ahLst/>
            <a:cxnLst/>
            <a:rect l="l" t="t" r="r" b="b"/>
            <a:pathLst>
              <a:path w="2009139" h="849629">
                <a:moveTo>
                  <a:pt x="0" y="849058"/>
                </a:moveTo>
                <a:lnTo>
                  <a:pt x="2009012" y="849058"/>
                </a:lnTo>
                <a:lnTo>
                  <a:pt x="2009012" y="0"/>
                </a:lnTo>
                <a:lnTo>
                  <a:pt x="0" y="0"/>
                </a:lnTo>
                <a:lnTo>
                  <a:pt x="0" y="849058"/>
                </a:lnTo>
                <a:close/>
              </a:path>
            </a:pathLst>
          </a:custGeom>
          <a:solidFill>
            <a:srgbClr val="FFFC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506091" y="4277677"/>
            <a:ext cx="2009139" cy="849630"/>
          </a:xfrm>
          <a:custGeom>
            <a:avLst/>
            <a:gdLst/>
            <a:ahLst/>
            <a:cxnLst/>
            <a:rect l="l" t="t" r="r" b="b"/>
            <a:pathLst>
              <a:path w="2009139" h="849629">
                <a:moveTo>
                  <a:pt x="0" y="849058"/>
                </a:moveTo>
                <a:lnTo>
                  <a:pt x="2009012" y="849058"/>
                </a:lnTo>
                <a:lnTo>
                  <a:pt x="2009012" y="0"/>
                </a:lnTo>
                <a:lnTo>
                  <a:pt x="0" y="0"/>
                </a:lnTo>
                <a:lnTo>
                  <a:pt x="0" y="849058"/>
                </a:lnTo>
                <a:close/>
              </a:path>
            </a:pathLst>
          </a:custGeom>
          <a:ln w="19050">
            <a:solidFill>
              <a:srgbClr val="BE00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2597785" y="4289805"/>
            <a:ext cx="1363345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i="1" spc="-5" dirty="0">
                <a:latin typeface="Arial"/>
                <a:cs typeface="Arial"/>
              </a:rPr>
              <a:t>optionale</a:t>
            </a:r>
            <a:r>
              <a:rPr sz="1200" i="1" spc="-8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mündliche  </a:t>
            </a:r>
            <a:r>
              <a:rPr sz="1200" i="1" dirty="0">
                <a:latin typeface="Arial"/>
                <a:cs typeface="Arial"/>
              </a:rPr>
              <a:t>Prüfung</a:t>
            </a:r>
            <a:endParaRPr sz="1200">
              <a:latin typeface="Arial"/>
              <a:cs typeface="Arial"/>
            </a:endParaRPr>
          </a:p>
          <a:p>
            <a:pPr marR="256540">
              <a:lnSpc>
                <a:spcPct val="100000"/>
              </a:lnSpc>
              <a:spcBef>
                <a:spcPts val="480"/>
              </a:spcBef>
            </a:pPr>
            <a:r>
              <a:rPr sz="1200" i="1" spc="-5" dirty="0">
                <a:latin typeface="Arial"/>
                <a:cs typeface="Arial"/>
              </a:rPr>
              <a:t>dann</a:t>
            </a:r>
            <a:r>
              <a:rPr sz="1200" i="1" spc="-6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schriftliche  </a:t>
            </a:r>
            <a:r>
              <a:rPr sz="1200" i="1" dirty="0">
                <a:latin typeface="Arial"/>
                <a:cs typeface="Arial"/>
              </a:rPr>
              <a:t>Prüfung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344034" y="4303014"/>
            <a:ext cx="1123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344034" y="4847082"/>
            <a:ext cx="1123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179260" y="4131309"/>
            <a:ext cx="4323080" cy="0"/>
          </a:xfrm>
          <a:custGeom>
            <a:avLst/>
            <a:gdLst/>
            <a:ahLst/>
            <a:cxnLst/>
            <a:rect l="l" t="t" r="r" b="b"/>
            <a:pathLst>
              <a:path w="4323080">
                <a:moveTo>
                  <a:pt x="0" y="0"/>
                </a:moveTo>
                <a:lnTo>
                  <a:pt x="4322635" y="0"/>
                </a:lnTo>
              </a:path>
            </a:pathLst>
          </a:custGeom>
          <a:ln w="19050">
            <a:solidFill>
              <a:srgbClr val="BE00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7" name="object 13"/>
          <p:cNvSpPr txBox="1"/>
          <p:nvPr/>
        </p:nvSpPr>
        <p:spPr>
          <a:xfrm>
            <a:off x="6837426" y="1327337"/>
            <a:ext cx="2049145" cy="449827"/>
          </a:xfrm>
          <a:prstGeom prst="rect">
            <a:avLst/>
          </a:prstGeom>
          <a:solidFill>
            <a:srgbClr val="FFFCE9"/>
          </a:solidFill>
          <a:ln w="19050">
            <a:solidFill>
              <a:srgbClr val="BE0000"/>
            </a:solidFill>
          </a:ln>
        </p:spPr>
        <p:txBody>
          <a:bodyPr vert="horz" wrap="square" lIns="0" tIns="0" rIns="0" bIns="0" rtlCol="0" anchor="ctr">
            <a:noAutofit/>
          </a:bodyPr>
          <a:lstStyle/>
          <a:p>
            <a:pPr marL="92075">
              <a:lnSpc>
                <a:spcPts val="1805"/>
              </a:lnSpc>
            </a:pPr>
            <a:r>
              <a:rPr lang="de-DE" sz="1600" spc="-5" dirty="0">
                <a:latin typeface="Arial"/>
                <a:cs typeface="Arial"/>
              </a:rPr>
              <a:t>Wahlpflichtfach</a:t>
            </a:r>
          </a:p>
        </p:txBody>
      </p:sp>
      <p:pic>
        <p:nvPicPr>
          <p:cNvPr id="12" name="Picture 2">
            <a:extLst>
              <a:ext uri="{FF2B5EF4-FFF2-40B4-BE49-F238E27FC236}">
                <a16:creationId xmlns:a16="http://schemas.microsoft.com/office/drawing/2014/main" id="{E576A986-8FDA-A227-72C8-DD8DB26A9D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5641" y="5405592"/>
            <a:ext cx="2466978" cy="955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D753C1CD-83F2-3715-5743-34C4620F1C23}"/>
              </a:ext>
            </a:extLst>
          </p:cNvPr>
          <p:cNvGrpSpPr/>
          <p:nvPr/>
        </p:nvGrpSpPr>
        <p:grpSpPr>
          <a:xfrm>
            <a:off x="6820089" y="1920175"/>
            <a:ext cx="2049145" cy="645160"/>
            <a:chOff x="4797933" y="2050517"/>
            <a:chExt cx="2049145" cy="645160"/>
          </a:xfrm>
        </p:grpSpPr>
        <p:sp>
          <p:nvSpPr>
            <p:cNvPr id="17" name="object 34">
              <a:extLst>
                <a:ext uri="{FF2B5EF4-FFF2-40B4-BE49-F238E27FC236}">
                  <a16:creationId xmlns:a16="http://schemas.microsoft.com/office/drawing/2014/main" id="{578C3B74-271C-EC8F-0A04-5643B0BD9992}"/>
                </a:ext>
              </a:extLst>
            </p:cNvPr>
            <p:cNvSpPr/>
            <p:nvPr/>
          </p:nvSpPr>
          <p:spPr>
            <a:xfrm>
              <a:off x="4797933" y="2050517"/>
              <a:ext cx="2049145" cy="645160"/>
            </a:xfrm>
            <a:custGeom>
              <a:avLst/>
              <a:gdLst/>
              <a:ahLst/>
              <a:cxnLst/>
              <a:rect l="l" t="t" r="r" b="b"/>
              <a:pathLst>
                <a:path w="2049145" h="645160">
                  <a:moveTo>
                    <a:pt x="0" y="644994"/>
                  </a:moveTo>
                  <a:lnTo>
                    <a:pt x="2049144" y="644994"/>
                  </a:lnTo>
                  <a:lnTo>
                    <a:pt x="2049144" y="0"/>
                  </a:lnTo>
                  <a:lnTo>
                    <a:pt x="0" y="0"/>
                  </a:lnTo>
                  <a:lnTo>
                    <a:pt x="0" y="644994"/>
                  </a:lnTo>
                  <a:close/>
                </a:path>
              </a:pathLst>
            </a:custGeom>
            <a:solidFill>
              <a:srgbClr val="FF7E7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5">
              <a:extLst>
                <a:ext uri="{FF2B5EF4-FFF2-40B4-BE49-F238E27FC236}">
                  <a16:creationId xmlns:a16="http://schemas.microsoft.com/office/drawing/2014/main" id="{5839FFC7-9C15-5371-D693-B7B633E02421}"/>
                </a:ext>
              </a:extLst>
            </p:cNvPr>
            <p:cNvSpPr txBox="1"/>
            <p:nvPr/>
          </p:nvSpPr>
          <p:spPr>
            <a:xfrm>
              <a:off x="4890261" y="2170302"/>
              <a:ext cx="1160145" cy="45275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R="5080">
                <a:lnSpc>
                  <a:spcPct val="100000"/>
                </a:lnSpc>
                <a:spcBef>
                  <a:spcPts val="105"/>
                </a:spcBef>
              </a:pPr>
              <a:r>
                <a:rPr sz="1400" spc="-5" dirty="0">
                  <a:latin typeface="Arial"/>
                  <a:cs typeface="Arial"/>
                </a:rPr>
                <a:t>Ergebnis  </a:t>
              </a:r>
              <a:r>
                <a:rPr sz="1400" dirty="0">
                  <a:latin typeface="Arial"/>
                  <a:cs typeface="Arial"/>
                </a:rPr>
                <a:t>Jahreslei</a:t>
              </a:r>
              <a:r>
                <a:rPr sz="1400" spc="-10" dirty="0">
                  <a:latin typeface="Arial"/>
                  <a:cs typeface="Arial"/>
                </a:rPr>
                <a:t>st</a:t>
              </a:r>
              <a:r>
                <a:rPr sz="1400" dirty="0">
                  <a:latin typeface="Arial"/>
                  <a:cs typeface="Arial"/>
                </a:rPr>
                <a:t>u</a:t>
              </a:r>
              <a:r>
                <a:rPr sz="1400" spc="-15" dirty="0">
                  <a:latin typeface="Arial"/>
                  <a:cs typeface="Arial"/>
                </a:rPr>
                <a:t>n</a:t>
              </a:r>
              <a:r>
                <a:rPr sz="1400" dirty="0">
                  <a:latin typeface="Arial"/>
                  <a:cs typeface="Arial"/>
                </a:rPr>
                <a:t>g</a:t>
              </a:r>
            </a:p>
          </p:txBody>
        </p:sp>
        <p:sp>
          <p:nvSpPr>
            <p:cNvPr id="39" name="object 42">
              <a:extLst>
                <a:ext uri="{FF2B5EF4-FFF2-40B4-BE49-F238E27FC236}">
                  <a16:creationId xmlns:a16="http://schemas.microsoft.com/office/drawing/2014/main" id="{B7C71847-8C92-B80D-A831-3C479A494C86}"/>
                </a:ext>
              </a:extLst>
            </p:cNvPr>
            <p:cNvSpPr txBox="1"/>
            <p:nvPr/>
          </p:nvSpPr>
          <p:spPr>
            <a:xfrm>
              <a:off x="6308090" y="2289175"/>
              <a:ext cx="369570" cy="239395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05"/>
                </a:spcBef>
              </a:pPr>
              <a:r>
                <a:rPr sz="1400" b="1" spc="-5" dirty="0">
                  <a:latin typeface="Arial"/>
                  <a:cs typeface="Arial"/>
                </a:rPr>
                <a:t>50%</a:t>
              </a:r>
              <a:endParaRPr sz="1400">
                <a:latin typeface="Arial"/>
                <a:cs typeface="Arial"/>
              </a:endParaRPr>
            </a:p>
          </p:txBody>
        </p:sp>
      </p:grpSp>
      <p:grpSp>
        <p:nvGrpSpPr>
          <p:cNvPr id="49" name="Gruppieren 48">
            <a:extLst>
              <a:ext uri="{FF2B5EF4-FFF2-40B4-BE49-F238E27FC236}">
                <a16:creationId xmlns:a16="http://schemas.microsoft.com/office/drawing/2014/main" id="{49E73E37-C500-1F91-36CA-8CC0867A368E}"/>
              </a:ext>
            </a:extLst>
          </p:cNvPr>
          <p:cNvGrpSpPr/>
          <p:nvPr/>
        </p:nvGrpSpPr>
        <p:grpSpPr>
          <a:xfrm>
            <a:off x="6820089" y="2866405"/>
            <a:ext cx="2009139" cy="619125"/>
            <a:chOff x="4805807" y="3017075"/>
            <a:chExt cx="2009139" cy="619125"/>
          </a:xfrm>
        </p:grpSpPr>
        <p:sp>
          <p:nvSpPr>
            <p:cNvPr id="41" name="object 30">
              <a:extLst>
                <a:ext uri="{FF2B5EF4-FFF2-40B4-BE49-F238E27FC236}">
                  <a16:creationId xmlns:a16="http://schemas.microsoft.com/office/drawing/2014/main" id="{2F5E34EA-B91A-71CA-6E1C-327370542C6B}"/>
                </a:ext>
              </a:extLst>
            </p:cNvPr>
            <p:cNvSpPr/>
            <p:nvPr/>
          </p:nvSpPr>
          <p:spPr>
            <a:xfrm>
              <a:off x="4805807" y="3017075"/>
              <a:ext cx="2009139" cy="619125"/>
            </a:xfrm>
            <a:custGeom>
              <a:avLst/>
              <a:gdLst/>
              <a:ahLst/>
              <a:cxnLst/>
              <a:rect l="l" t="t" r="r" b="b"/>
              <a:pathLst>
                <a:path w="2009140" h="619125">
                  <a:moveTo>
                    <a:pt x="0" y="618934"/>
                  </a:moveTo>
                  <a:lnTo>
                    <a:pt x="2009013" y="618934"/>
                  </a:lnTo>
                  <a:lnTo>
                    <a:pt x="2009013" y="0"/>
                  </a:lnTo>
                  <a:lnTo>
                    <a:pt x="0" y="0"/>
                  </a:lnTo>
                  <a:lnTo>
                    <a:pt x="0" y="618934"/>
                  </a:lnTo>
                  <a:close/>
                </a:path>
              </a:pathLst>
            </a:custGeom>
            <a:solidFill>
              <a:srgbClr val="BE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31">
              <a:extLst>
                <a:ext uri="{FF2B5EF4-FFF2-40B4-BE49-F238E27FC236}">
                  <a16:creationId xmlns:a16="http://schemas.microsoft.com/office/drawing/2014/main" id="{40D5E3E9-B31F-6F4D-9E28-8E813BE7326F}"/>
                </a:ext>
              </a:extLst>
            </p:cNvPr>
            <p:cNvSpPr txBox="1"/>
            <p:nvPr/>
          </p:nvSpPr>
          <p:spPr>
            <a:xfrm>
              <a:off x="4898135" y="3094989"/>
              <a:ext cx="1338580" cy="444352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 marR="5080">
                <a:lnSpc>
                  <a:spcPct val="100000"/>
                </a:lnSpc>
                <a:spcBef>
                  <a:spcPts val="105"/>
                </a:spcBef>
              </a:pPr>
              <a:r>
                <a:rPr sz="1400" spc="-5" dirty="0" err="1">
                  <a:solidFill>
                    <a:srgbClr val="FFFCE9"/>
                  </a:solidFill>
                  <a:latin typeface="Arial"/>
                  <a:cs typeface="Arial"/>
                </a:rPr>
                <a:t>Ergebnis</a:t>
              </a:r>
              <a:r>
                <a:rPr sz="1400" spc="-5" dirty="0">
                  <a:solidFill>
                    <a:srgbClr val="FFFCE9"/>
                  </a:solidFill>
                  <a:latin typeface="Arial"/>
                  <a:cs typeface="Arial"/>
                </a:rPr>
                <a:t>  </a:t>
              </a:r>
              <a:r>
                <a:rPr lang="de-DE" sz="1400" spc="-5" dirty="0">
                  <a:solidFill>
                    <a:srgbClr val="FFFCE9"/>
                  </a:solidFill>
                  <a:latin typeface="Arial"/>
                  <a:cs typeface="Arial"/>
                </a:rPr>
                <a:t>fachpraktische P.</a:t>
              </a:r>
              <a:endParaRPr sz="1400" dirty="0">
                <a:latin typeface="Arial"/>
                <a:cs typeface="Arial"/>
              </a:endParaRPr>
            </a:p>
          </p:txBody>
        </p:sp>
        <p:sp>
          <p:nvSpPr>
            <p:cNvPr id="48" name="object 43">
              <a:extLst>
                <a:ext uri="{FF2B5EF4-FFF2-40B4-BE49-F238E27FC236}">
                  <a16:creationId xmlns:a16="http://schemas.microsoft.com/office/drawing/2014/main" id="{52AB530D-61CE-9CCB-0F5F-6A4CDC23ECFC}"/>
                </a:ext>
              </a:extLst>
            </p:cNvPr>
            <p:cNvSpPr txBox="1"/>
            <p:nvPr/>
          </p:nvSpPr>
          <p:spPr>
            <a:xfrm>
              <a:off x="6308090" y="3210255"/>
              <a:ext cx="369570" cy="240029"/>
            </a:xfrm>
            <a:prstGeom prst="rect">
              <a:avLst/>
            </a:prstGeom>
          </p:spPr>
          <p:txBody>
            <a:bodyPr vert="horz" wrap="square" lIns="0" tIns="13335" rIns="0" bIns="0" rtlCol="0">
              <a:spAutoFit/>
            </a:bodyPr>
            <a:lstStyle/>
            <a:p>
              <a:pPr>
                <a:lnSpc>
                  <a:spcPct val="100000"/>
                </a:lnSpc>
                <a:spcBef>
                  <a:spcPts val="105"/>
                </a:spcBef>
              </a:pPr>
              <a:r>
                <a:rPr sz="1400" b="1" spc="-5" dirty="0">
                  <a:solidFill>
                    <a:srgbClr val="FFFCE9"/>
                  </a:solidFill>
                  <a:latin typeface="Arial"/>
                  <a:cs typeface="Arial"/>
                </a:rPr>
                <a:t>50%</a:t>
              </a:r>
              <a:endParaRPr sz="1400" dirty="0">
                <a:latin typeface="Arial"/>
                <a:cs typeface="Arial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471377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bject 3"/>
          <p:cNvSpPr/>
          <p:nvPr/>
        </p:nvSpPr>
        <p:spPr>
          <a:xfrm>
            <a:off x="306882" y="3556393"/>
            <a:ext cx="2009139" cy="426084"/>
          </a:xfrm>
          <a:custGeom>
            <a:avLst/>
            <a:gdLst/>
            <a:ahLst/>
            <a:cxnLst/>
            <a:rect l="l" t="t" r="r" b="b"/>
            <a:pathLst>
              <a:path w="2009139" h="426085">
                <a:moveTo>
                  <a:pt x="0" y="425691"/>
                </a:moveTo>
                <a:lnTo>
                  <a:pt x="2009013" y="425691"/>
                </a:lnTo>
                <a:lnTo>
                  <a:pt x="2009013" y="0"/>
                </a:lnTo>
                <a:lnTo>
                  <a:pt x="0" y="0"/>
                </a:lnTo>
                <a:lnTo>
                  <a:pt x="0" y="425691"/>
                </a:lnTo>
                <a:close/>
              </a:path>
            </a:pathLst>
          </a:custGeom>
          <a:solidFill>
            <a:srgbClr val="FFFC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306882" y="3556393"/>
            <a:ext cx="2009139" cy="426084"/>
          </a:xfrm>
          <a:prstGeom prst="rect">
            <a:avLst/>
          </a:prstGeom>
          <a:ln w="19050">
            <a:solidFill>
              <a:srgbClr val="BE0000"/>
            </a:solidFill>
          </a:ln>
        </p:spPr>
        <p:txBody>
          <a:bodyPr vert="horz" wrap="square" lIns="0" tIns="11747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925"/>
              </a:spcBef>
            </a:pPr>
            <a:r>
              <a:rPr sz="1200" spc="-5" dirty="0">
                <a:latin typeface="Arial"/>
                <a:cs typeface="Arial"/>
              </a:rPr>
              <a:t>Schriftliche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Prüfung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306882" y="1927009"/>
            <a:ext cx="2009139" cy="645160"/>
          </a:xfrm>
          <a:custGeom>
            <a:avLst/>
            <a:gdLst/>
            <a:ahLst/>
            <a:cxnLst/>
            <a:rect l="l" t="t" r="r" b="b"/>
            <a:pathLst>
              <a:path w="2009139" h="645160">
                <a:moveTo>
                  <a:pt x="0" y="644994"/>
                </a:moveTo>
                <a:lnTo>
                  <a:pt x="2009013" y="644994"/>
                </a:lnTo>
                <a:lnTo>
                  <a:pt x="2009013" y="0"/>
                </a:lnTo>
                <a:lnTo>
                  <a:pt x="0" y="0"/>
                </a:lnTo>
                <a:lnTo>
                  <a:pt x="0" y="644994"/>
                </a:lnTo>
                <a:close/>
              </a:path>
            </a:pathLst>
          </a:custGeom>
          <a:solidFill>
            <a:srgbClr val="FF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/>
          <p:nvPr/>
        </p:nvSpPr>
        <p:spPr>
          <a:xfrm>
            <a:off x="398373" y="2017902"/>
            <a:ext cx="116014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Arial"/>
                <a:cs typeface="Arial"/>
              </a:rPr>
              <a:t>Ergebnis  </a:t>
            </a:r>
            <a:r>
              <a:rPr sz="1400" dirty="0">
                <a:latin typeface="Arial"/>
                <a:cs typeface="Arial"/>
              </a:rPr>
              <a:t>Jahreslei</a:t>
            </a:r>
            <a:r>
              <a:rPr sz="1400" spc="-10" dirty="0">
                <a:latin typeface="Arial"/>
                <a:cs typeface="Arial"/>
              </a:rPr>
              <a:t>st</a:t>
            </a:r>
            <a:r>
              <a:rPr sz="1400" dirty="0">
                <a:latin typeface="Arial"/>
                <a:cs typeface="Arial"/>
              </a:rPr>
              <a:t>u</a:t>
            </a:r>
            <a:r>
              <a:rPr sz="1400" spc="-15" dirty="0">
                <a:latin typeface="Arial"/>
                <a:cs typeface="Arial"/>
              </a:rPr>
              <a:t>n</a:t>
            </a:r>
            <a:r>
              <a:rPr sz="1400" dirty="0">
                <a:latin typeface="Arial"/>
                <a:cs typeface="Arial"/>
              </a:rPr>
              <a:t>g</a:t>
            </a:r>
            <a:endParaRPr sz="1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318554" y="4277677"/>
            <a:ext cx="2009139" cy="849630"/>
          </a:xfrm>
          <a:custGeom>
            <a:avLst/>
            <a:gdLst/>
            <a:ahLst/>
            <a:cxnLst/>
            <a:rect l="l" t="t" r="r" b="b"/>
            <a:pathLst>
              <a:path w="2009139" h="849629">
                <a:moveTo>
                  <a:pt x="0" y="849058"/>
                </a:moveTo>
                <a:lnTo>
                  <a:pt x="2009013" y="849058"/>
                </a:lnTo>
                <a:lnTo>
                  <a:pt x="2009013" y="0"/>
                </a:lnTo>
                <a:lnTo>
                  <a:pt x="0" y="0"/>
                </a:lnTo>
                <a:lnTo>
                  <a:pt x="0" y="849058"/>
                </a:lnTo>
                <a:close/>
              </a:path>
            </a:pathLst>
          </a:custGeom>
          <a:solidFill>
            <a:srgbClr val="FFFC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8554" y="4277677"/>
            <a:ext cx="2009139" cy="849630"/>
          </a:xfrm>
          <a:custGeom>
            <a:avLst/>
            <a:gdLst/>
            <a:ahLst/>
            <a:cxnLst/>
            <a:rect l="l" t="t" r="r" b="b"/>
            <a:pathLst>
              <a:path w="2009139" h="849629">
                <a:moveTo>
                  <a:pt x="0" y="849058"/>
                </a:moveTo>
                <a:lnTo>
                  <a:pt x="2009013" y="849058"/>
                </a:lnTo>
                <a:lnTo>
                  <a:pt x="2009013" y="0"/>
                </a:lnTo>
                <a:lnTo>
                  <a:pt x="0" y="0"/>
                </a:lnTo>
                <a:lnTo>
                  <a:pt x="0" y="849058"/>
                </a:lnTo>
                <a:close/>
              </a:path>
            </a:pathLst>
          </a:custGeom>
          <a:ln w="19050">
            <a:solidFill>
              <a:srgbClr val="BE00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409955" y="4289805"/>
            <a:ext cx="1362710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i="1" spc="-5" dirty="0">
                <a:latin typeface="Arial"/>
                <a:cs typeface="Arial"/>
              </a:rPr>
              <a:t>optionale</a:t>
            </a:r>
            <a:r>
              <a:rPr sz="1200" i="1" spc="-90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mündliche  </a:t>
            </a:r>
            <a:r>
              <a:rPr sz="1200" i="1" dirty="0">
                <a:latin typeface="Arial"/>
                <a:cs typeface="Arial"/>
              </a:rPr>
              <a:t>Prüfung</a:t>
            </a:r>
            <a:endParaRPr sz="1200">
              <a:latin typeface="Arial"/>
              <a:cs typeface="Arial"/>
            </a:endParaRPr>
          </a:p>
          <a:p>
            <a:pPr marR="255904">
              <a:lnSpc>
                <a:spcPct val="100000"/>
              </a:lnSpc>
              <a:spcBef>
                <a:spcPts val="480"/>
              </a:spcBef>
            </a:pPr>
            <a:r>
              <a:rPr sz="1200" i="1" spc="-5" dirty="0">
                <a:latin typeface="Arial"/>
                <a:cs typeface="Arial"/>
              </a:rPr>
              <a:t>dann</a:t>
            </a:r>
            <a:r>
              <a:rPr sz="1200" i="1" spc="-6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schriftliche  </a:t>
            </a:r>
            <a:r>
              <a:rPr sz="1200" i="1" dirty="0">
                <a:latin typeface="Arial"/>
                <a:cs typeface="Arial"/>
              </a:rPr>
              <a:t>Prüfung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306882" y="1323835"/>
            <a:ext cx="2009139" cy="468630"/>
          </a:xfrm>
          <a:custGeom>
            <a:avLst/>
            <a:gdLst/>
            <a:ahLst/>
            <a:cxnLst/>
            <a:rect l="l" t="t" r="r" b="b"/>
            <a:pathLst>
              <a:path w="2009139" h="468630">
                <a:moveTo>
                  <a:pt x="0" y="468261"/>
                </a:moveTo>
                <a:lnTo>
                  <a:pt x="2009013" y="468261"/>
                </a:lnTo>
                <a:lnTo>
                  <a:pt x="2009013" y="0"/>
                </a:lnTo>
                <a:lnTo>
                  <a:pt x="0" y="0"/>
                </a:lnTo>
                <a:lnTo>
                  <a:pt x="0" y="468261"/>
                </a:lnTo>
                <a:close/>
              </a:path>
            </a:pathLst>
          </a:custGeom>
          <a:solidFill>
            <a:srgbClr val="FFFC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 txBox="1"/>
          <p:nvPr/>
        </p:nvSpPr>
        <p:spPr>
          <a:xfrm>
            <a:off x="306882" y="1323835"/>
            <a:ext cx="2009139" cy="468630"/>
          </a:xfrm>
          <a:prstGeom prst="rect">
            <a:avLst/>
          </a:prstGeom>
          <a:ln w="19050">
            <a:solidFill>
              <a:srgbClr val="BE0000"/>
            </a:solidFill>
          </a:ln>
        </p:spPr>
        <p:txBody>
          <a:bodyPr vert="horz" wrap="square" lIns="0" tIns="107314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844"/>
              </a:spcBef>
            </a:pPr>
            <a:r>
              <a:rPr sz="1600" spc="-5" dirty="0">
                <a:latin typeface="Arial"/>
                <a:cs typeface="Arial"/>
              </a:rPr>
              <a:t>Deutsch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31435" y="1333237"/>
            <a:ext cx="2049145" cy="449827"/>
          </a:xfrm>
          <a:prstGeom prst="rect">
            <a:avLst/>
          </a:prstGeom>
          <a:solidFill>
            <a:srgbClr val="FFFCE9"/>
          </a:solidFill>
          <a:ln w="19050">
            <a:solidFill>
              <a:srgbClr val="BE0000"/>
            </a:solidFill>
          </a:ln>
        </p:spPr>
        <p:txBody>
          <a:bodyPr vert="horz" wrap="square" lIns="0" tIns="0" rIns="0" bIns="0" rtlCol="0" anchor="ctr">
            <a:noAutofit/>
          </a:bodyPr>
          <a:lstStyle/>
          <a:p>
            <a:pPr marL="92075">
              <a:lnSpc>
                <a:spcPts val="1805"/>
              </a:lnSpc>
            </a:pPr>
            <a:r>
              <a:rPr sz="1600" spc="-5" dirty="0" err="1">
                <a:latin typeface="Arial"/>
                <a:cs typeface="Arial"/>
              </a:rPr>
              <a:t>Englisch</a:t>
            </a:r>
            <a:endParaRPr lang="de-DE" sz="1600" spc="-5" dirty="0">
              <a:latin typeface="Arial"/>
              <a:cs typeface="Arial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453004" y="1320914"/>
            <a:ext cx="2049145" cy="468630"/>
          </a:xfrm>
          <a:custGeom>
            <a:avLst/>
            <a:gdLst/>
            <a:ahLst/>
            <a:cxnLst/>
            <a:rect l="l" t="t" r="r" b="b"/>
            <a:pathLst>
              <a:path w="2049145" h="468630">
                <a:moveTo>
                  <a:pt x="0" y="468261"/>
                </a:moveTo>
                <a:lnTo>
                  <a:pt x="2048764" y="468261"/>
                </a:lnTo>
                <a:lnTo>
                  <a:pt x="2048764" y="0"/>
                </a:lnTo>
                <a:lnTo>
                  <a:pt x="0" y="0"/>
                </a:lnTo>
                <a:lnTo>
                  <a:pt x="0" y="468261"/>
                </a:lnTo>
                <a:close/>
              </a:path>
            </a:pathLst>
          </a:custGeom>
          <a:solidFill>
            <a:srgbClr val="FFFC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/>
          <p:nvPr/>
        </p:nvSpPr>
        <p:spPr>
          <a:xfrm>
            <a:off x="2453004" y="1320914"/>
            <a:ext cx="2049145" cy="468630"/>
          </a:xfrm>
          <a:prstGeom prst="rect">
            <a:avLst/>
          </a:prstGeom>
          <a:ln w="19050">
            <a:solidFill>
              <a:srgbClr val="BE0000"/>
            </a:solidFill>
          </a:ln>
        </p:spPr>
        <p:txBody>
          <a:bodyPr vert="horz" wrap="square" lIns="0" tIns="107314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844"/>
              </a:spcBef>
            </a:pPr>
            <a:r>
              <a:rPr sz="1600" spc="-5" dirty="0">
                <a:latin typeface="Arial"/>
                <a:cs typeface="Arial"/>
              </a:rPr>
              <a:t>Mathematik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6840093" y="1320914"/>
            <a:ext cx="2009139" cy="468630"/>
          </a:xfrm>
          <a:custGeom>
            <a:avLst/>
            <a:gdLst/>
            <a:ahLst/>
            <a:cxnLst/>
            <a:rect l="l" t="t" r="r" b="b"/>
            <a:pathLst>
              <a:path w="2009140" h="468630">
                <a:moveTo>
                  <a:pt x="0" y="468261"/>
                </a:moveTo>
                <a:lnTo>
                  <a:pt x="2009012" y="468261"/>
                </a:lnTo>
                <a:lnTo>
                  <a:pt x="2009012" y="0"/>
                </a:lnTo>
                <a:lnTo>
                  <a:pt x="0" y="0"/>
                </a:lnTo>
                <a:lnTo>
                  <a:pt x="0" y="468261"/>
                </a:lnTo>
                <a:close/>
              </a:path>
            </a:pathLst>
          </a:custGeom>
          <a:solidFill>
            <a:srgbClr val="FFFC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6840093" y="1320914"/>
            <a:ext cx="2009139" cy="468630"/>
          </a:xfrm>
          <a:prstGeom prst="rect">
            <a:avLst/>
          </a:prstGeom>
          <a:ln w="19050">
            <a:solidFill>
              <a:srgbClr val="BE0000"/>
            </a:solidFill>
          </a:ln>
        </p:spPr>
        <p:txBody>
          <a:bodyPr vert="horz" wrap="square" lIns="0" tIns="107314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844"/>
              </a:spcBef>
            </a:pPr>
            <a:r>
              <a:rPr sz="1600" spc="-10" dirty="0">
                <a:latin typeface="Arial"/>
                <a:cs typeface="Arial"/>
              </a:rPr>
              <a:t>Wahlpflichtfach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890648" y="2123058"/>
            <a:ext cx="3695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50%</a:t>
            </a:r>
            <a:endParaRPr sz="14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306882" y="2864675"/>
            <a:ext cx="2009139" cy="619125"/>
          </a:xfrm>
          <a:prstGeom prst="rect">
            <a:avLst/>
          </a:prstGeom>
          <a:solidFill>
            <a:srgbClr val="BE0000"/>
          </a:solidFill>
        </p:spPr>
        <p:txBody>
          <a:bodyPr vert="horz" wrap="square" lIns="0" tIns="9080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715"/>
              </a:spcBef>
              <a:tabLst>
                <a:tab pos="1550035" algn="l"/>
              </a:tabLst>
            </a:pPr>
            <a:r>
              <a:rPr sz="1400" spc="-5" dirty="0">
                <a:solidFill>
                  <a:srgbClr val="FFFCE9"/>
                </a:solidFill>
                <a:latin typeface="Arial"/>
                <a:cs typeface="Arial"/>
              </a:rPr>
              <a:t>Ergebnis	</a:t>
            </a:r>
            <a:r>
              <a:rPr sz="2100" b="1" spc="-7" baseline="-33730" dirty="0">
                <a:solidFill>
                  <a:srgbClr val="FFFCE9"/>
                </a:solidFill>
                <a:latin typeface="Arial"/>
                <a:cs typeface="Arial"/>
              </a:rPr>
              <a:t>50%</a:t>
            </a:r>
            <a:endParaRPr sz="2100" baseline="-33730">
              <a:latin typeface="Arial"/>
              <a:cs typeface="Arial"/>
            </a:endParaRPr>
          </a:p>
          <a:p>
            <a:pPr marL="91440">
              <a:lnSpc>
                <a:spcPct val="100000"/>
              </a:lnSpc>
            </a:pPr>
            <a:r>
              <a:rPr sz="1400" spc="-5" dirty="0">
                <a:solidFill>
                  <a:srgbClr val="FFFCE9"/>
                </a:solidFill>
                <a:latin typeface="Arial"/>
                <a:cs typeface="Arial"/>
              </a:rPr>
              <a:t>Prüfungsleistung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2156205" y="4303014"/>
            <a:ext cx="1123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  <p:sp>
        <p:nvSpPr>
          <p:cNvPr id="21" name="object 21"/>
          <p:cNvSpPr/>
          <p:nvPr/>
        </p:nvSpPr>
        <p:spPr>
          <a:xfrm>
            <a:off x="2484120" y="3558552"/>
            <a:ext cx="2009139" cy="426084"/>
          </a:xfrm>
          <a:custGeom>
            <a:avLst/>
            <a:gdLst/>
            <a:ahLst/>
            <a:cxnLst/>
            <a:rect l="l" t="t" r="r" b="b"/>
            <a:pathLst>
              <a:path w="2009139" h="426085">
                <a:moveTo>
                  <a:pt x="0" y="425691"/>
                </a:moveTo>
                <a:lnTo>
                  <a:pt x="2009012" y="425691"/>
                </a:lnTo>
                <a:lnTo>
                  <a:pt x="2009012" y="0"/>
                </a:lnTo>
                <a:lnTo>
                  <a:pt x="0" y="0"/>
                </a:lnTo>
                <a:lnTo>
                  <a:pt x="0" y="425691"/>
                </a:lnTo>
                <a:close/>
              </a:path>
            </a:pathLst>
          </a:custGeom>
          <a:solidFill>
            <a:srgbClr val="FFFC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object 22"/>
          <p:cNvSpPr txBox="1"/>
          <p:nvPr/>
        </p:nvSpPr>
        <p:spPr>
          <a:xfrm>
            <a:off x="2484120" y="3558552"/>
            <a:ext cx="2009139" cy="426084"/>
          </a:xfrm>
          <a:prstGeom prst="rect">
            <a:avLst/>
          </a:prstGeom>
          <a:ln w="19050">
            <a:solidFill>
              <a:srgbClr val="BE0000"/>
            </a:solidFill>
          </a:ln>
        </p:spPr>
        <p:txBody>
          <a:bodyPr vert="horz" wrap="square" lIns="0" tIns="117475" rIns="0" bIns="0" rtlCol="0">
            <a:spAutoFit/>
          </a:bodyPr>
          <a:lstStyle/>
          <a:p>
            <a:pPr marL="91440">
              <a:lnSpc>
                <a:spcPct val="100000"/>
              </a:lnSpc>
              <a:spcBef>
                <a:spcPts val="925"/>
              </a:spcBef>
            </a:pPr>
            <a:r>
              <a:rPr sz="1200" spc="-5" dirty="0">
                <a:latin typeface="Arial"/>
                <a:cs typeface="Arial"/>
              </a:rPr>
              <a:t>Schriftliche</a:t>
            </a:r>
            <a:r>
              <a:rPr sz="1200" spc="-10" dirty="0">
                <a:latin typeface="Arial"/>
                <a:cs typeface="Arial"/>
              </a:rPr>
              <a:t> </a:t>
            </a:r>
            <a:r>
              <a:rPr sz="1200" spc="-5" dirty="0">
                <a:latin typeface="Arial"/>
                <a:cs typeface="Arial"/>
              </a:rPr>
              <a:t>Prüfung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2484120" y="2864675"/>
            <a:ext cx="2009139" cy="619125"/>
          </a:xfrm>
          <a:custGeom>
            <a:avLst/>
            <a:gdLst/>
            <a:ahLst/>
            <a:cxnLst/>
            <a:rect l="l" t="t" r="r" b="b"/>
            <a:pathLst>
              <a:path w="2009139" h="619125">
                <a:moveTo>
                  <a:pt x="0" y="618934"/>
                </a:moveTo>
                <a:lnTo>
                  <a:pt x="2009012" y="618934"/>
                </a:lnTo>
                <a:lnTo>
                  <a:pt x="2009012" y="0"/>
                </a:lnTo>
                <a:lnTo>
                  <a:pt x="0" y="0"/>
                </a:lnTo>
                <a:lnTo>
                  <a:pt x="0" y="618934"/>
                </a:lnTo>
                <a:close/>
              </a:path>
            </a:pathLst>
          </a:custGeom>
          <a:solidFill>
            <a:srgbClr val="BE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2575814" y="2942589"/>
            <a:ext cx="133858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FFFCE9"/>
                </a:solidFill>
                <a:latin typeface="Arial"/>
                <a:cs typeface="Arial"/>
              </a:rPr>
              <a:t>Ergebnis  </a:t>
            </a:r>
            <a:r>
              <a:rPr sz="1400" dirty="0">
                <a:solidFill>
                  <a:srgbClr val="FFFCE9"/>
                </a:solidFill>
                <a:latin typeface="Arial"/>
                <a:cs typeface="Arial"/>
              </a:rPr>
              <a:t>Prüfungsl</a:t>
            </a:r>
            <a:r>
              <a:rPr sz="1400" spc="-15" dirty="0">
                <a:solidFill>
                  <a:srgbClr val="FFFCE9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FFFCE9"/>
                </a:solidFill>
                <a:latin typeface="Arial"/>
                <a:cs typeface="Arial"/>
              </a:rPr>
              <a:t>is</a:t>
            </a:r>
            <a:r>
              <a:rPr sz="1400" spc="-10" dirty="0">
                <a:solidFill>
                  <a:srgbClr val="FFFCE9"/>
                </a:solidFill>
                <a:latin typeface="Arial"/>
                <a:cs typeface="Arial"/>
              </a:rPr>
              <a:t>t</a:t>
            </a:r>
            <a:r>
              <a:rPr sz="1400" spc="-15" dirty="0">
                <a:solidFill>
                  <a:srgbClr val="FFFCE9"/>
                </a:solidFill>
                <a:latin typeface="Arial"/>
                <a:cs typeface="Arial"/>
              </a:rPr>
              <a:t>u</a:t>
            </a:r>
            <a:r>
              <a:rPr sz="1400" dirty="0">
                <a:solidFill>
                  <a:srgbClr val="FFFCE9"/>
                </a:solidFill>
                <a:latin typeface="Arial"/>
                <a:cs typeface="Arial"/>
              </a:rPr>
              <a:t>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2484120" y="1927009"/>
            <a:ext cx="2009139" cy="645160"/>
          </a:xfrm>
          <a:custGeom>
            <a:avLst/>
            <a:gdLst/>
            <a:ahLst/>
            <a:cxnLst/>
            <a:rect l="l" t="t" r="r" b="b"/>
            <a:pathLst>
              <a:path w="2009139" h="645160">
                <a:moveTo>
                  <a:pt x="0" y="644994"/>
                </a:moveTo>
                <a:lnTo>
                  <a:pt x="2009012" y="644994"/>
                </a:lnTo>
                <a:lnTo>
                  <a:pt x="2009012" y="0"/>
                </a:lnTo>
                <a:lnTo>
                  <a:pt x="0" y="0"/>
                </a:lnTo>
                <a:lnTo>
                  <a:pt x="0" y="644994"/>
                </a:lnTo>
                <a:close/>
              </a:path>
            </a:pathLst>
          </a:custGeom>
          <a:solidFill>
            <a:srgbClr val="FF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 txBox="1"/>
          <p:nvPr/>
        </p:nvSpPr>
        <p:spPr>
          <a:xfrm>
            <a:off x="2575814" y="2017902"/>
            <a:ext cx="116014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Arial"/>
                <a:cs typeface="Arial"/>
              </a:rPr>
              <a:t>Ergebnis  </a:t>
            </a:r>
            <a:r>
              <a:rPr sz="1400" dirty="0">
                <a:latin typeface="Arial"/>
                <a:cs typeface="Arial"/>
              </a:rPr>
              <a:t>Jahreslei</a:t>
            </a:r>
            <a:r>
              <a:rPr sz="1400" spc="-10" dirty="0">
                <a:latin typeface="Arial"/>
                <a:cs typeface="Arial"/>
              </a:rPr>
              <a:t>st</a:t>
            </a:r>
            <a:r>
              <a:rPr sz="1400" dirty="0">
                <a:latin typeface="Arial"/>
                <a:cs typeface="Arial"/>
              </a:rPr>
              <a:t>u</a:t>
            </a:r>
            <a:r>
              <a:rPr sz="1400" spc="-15" dirty="0">
                <a:latin typeface="Arial"/>
                <a:cs typeface="Arial"/>
              </a:rPr>
              <a:t>n</a:t>
            </a:r>
            <a:r>
              <a:rPr sz="1400" dirty="0">
                <a:latin typeface="Arial"/>
                <a:cs typeface="Arial"/>
              </a:rPr>
              <a:t>g</a:t>
            </a:r>
            <a:endParaRPr sz="1400">
              <a:latin typeface="Arial"/>
              <a:cs typeface="Arial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4061459" y="2123058"/>
            <a:ext cx="3695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50%</a:t>
            </a:r>
            <a:endParaRPr sz="1400">
              <a:latin typeface="Arial"/>
              <a:cs typeface="Arial"/>
            </a:endParaRPr>
          </a:p>
        </p:txBody>
      </p:sp>
      <p:sp>
        <p:nvSpPr>
          <p:cNvPr id="28" name="object 28"/>
          <p:cNvSpPr txBox="1"/>
          <p:nvPr/>
        </p:nvSpPr>
        <p:spPr>
          <a:xfrm>
            <a:off x="4061459" y="3057855"/>
            <a:ext cx="36957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FFFCE9"/>
                </a:solidFill>
                <a:latin typeface="Arial"/>
                <a:cs typeface="Arial"/>
              </a:rPr>
              <a:t>50%</a:t>
            </a:r>
            <a:endParaRPr sz="1400">
              <a:latin typeface="Arial"/>
              <a:cs typeface="Arial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79260" y="2707004"/>
            <a:ext cx="8790940" cy="0"/>
          </a:xfrm>
          <a:custGeom>
            <a:avLst/>
            <a:gdLst/>
            <a:ahLst/>
            <a:cxnLst/>
            <a:rect l="l" t="t" r="r" b="b"/>
            <a:pathLst>
              <a:path w="8790940">
                <a:moveTo>
                  <a:pt x="0" y="0"/>
                </a:moveTo>
                <a:lnTo>
                  <a:pt x="8790749" y="0"/>
                </a:lnTo>
              </a:path>
            </a:pathLst>
          </a:custGeom>
          <a:ln w="19050">
            <a:solidFill>
              <a:srgbClr val="BE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4653407" y="2864675"/>
            <a:ext cx="2009139" cy="619125"/>
          </a:xfrm>
          <a:custGeom>
            <a:avLst/>
            <a:gdLst/>
            <a:ahLst/>
            <a:cxnLst/>
            <a:rect l="l" t="t" r="r" b="b"/>
            <a:pathLst>
              <a:path w="2009140" h="619125">
                <a:moveTo>
                  <a:pt x="0" y="618934"/>
                </a:moveTo>
                <a:lnTo>
                  <a:pt x="2009013" y="618934"/>
                </a:lnTo>
                <a:lnTo>
                  <a:pt x="2009013" y="0"/>
                </a:lnTo>
                <a:lnTo>
                  <a:pt x="0" y="0"/>
                </a:lnTo>
                <a:lnTo>
                  <a:pt x="0" y="618934"/>
                </a:lnTo>
                <a:close/>
              </a:path>
            </a:pathLst>
          </a:custGeom>
          <a:solidFill>
            <a:srgbClr val="BE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 txBox="1"/>
          <p:nvPr/>
        </p:nvSpPr>
        <p:spPr>
          <a:xfrm>
            <a:off x="4745735" y="2942589"/>
            <a:ext cx="1338580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solidFill>
                  <a:srgbClr val="FFFCE9"/>
                </a:solidFill>
                <a:latin typeface="Arial"/>
                <a:cs typeface="Arial"/>
              </a:rPr>
              <a:t>Ergebnis  </a:t>
            </a:r>
            <a:r>
              <a:rPr sz="1400" dirty="0">
                <a:solidFill>
                  <a:srgbClr val="FFFCE9"/>
                </a:solidFill>
                <a:latin typeface="Arial"/>
                <a:cs typeface="Arial"/>
              </a:rPr>
              <a:t>Prüfungsl</a:t>
            </a:r>
            <a:r>
              <a:rPr sz="1400" spc="-15" dirty="0">
                <a:solidFill>
                  <a:srgbClr val="FFFCE9"/>
                </a:solidFill>
                <a:latin typeface="Arial"/>
                <a:cs typeface="Arial"/>
              </a:rPr>
              <a:t>e</a:t>
            </a:r>
            <a:r>
              <a:rPr sz="1400" dirty="0">
                <a:solidFill>
                  <a:srgbClr val="FFFCE9"/>
                </a:solidFill>
                <a:latin typeface="Arial"/>
                <a:cs typeface="Arial"/>
              </a:rPr>
              <a:t>is</a:t>
            </a:r>
            <a:r>
              <a:rPr sz="1400" spc="-10" dirty="0">
                <a:solidFill>
                  <a:srgbClr val="FFFCE9"/>
                </a:solidFill>
                <a:latin typeface="Arial"/>
                <a:cs typeface="Arial"/>
              </a:rPr>
              <a:t>t</a:t>
            </a:r>
            <a:r>
              <a:rPr sz="1400" spc="-15" dirty="0">
                <a:solidFill>
                  <a:srgbClr val="FFFCE9"/>
                </a:solidFill>
                <a:latin typeface="Arial"/>
                <a:cs typeface="Arial"/>
              </a:rPr>
              <a:t>u</a:t>
            </a:r>
            <a:r>
              <a:rPr sz="1400" dirty="0">
                <a:solidFill>
                  <a:srgbClr val="FFFCE9"/>
                </a:solidFill>
                <a:latin typeface="Arial"/>
                <a:cs typeface="Arial"/>
              </a:rPr>
              <a:t>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32" name="object 32"/>
          <p:cNvSpPr/>
          <p:nvPr/>
        </p:nvSpPr>
        <p:spPr>
          <a:xfrm>
            <a:off x="6840093" y="1927047"/>
            <a:ext cx="2009139" cy="638175"/>
          </a:xfrm>
          <a:custGeom>
            <a:avLst/>
            <a:gdLst/>
            <a:ahLst/>
            <a:cxnLst/>
            <a:rect l="l" t="t" r="r" b="b"/>
            <a:pathLst>
              <a:path w="2009140" h="638175">
                <a:moveTo>
                  <a:pt x="0" y="637717"/>
                </a:moveTo>
                <a:lnTo>
                  <a:pt x="2009012" y="637717"/>
                </a:lnTo>
                <a:lnTo>
                  <a:pt x="2009012" y="0"/>
                </a:lnTo>
                <a:lnTo>
                  <a:pt x="0" y="0"/>
                </a:lnTo>
                <a:lnTo>
                  <a:pt x="0" y="637717"/>
                </a:lnTo>
                <a:close/>
              </a:path>
            </a:pathLst>
          </a:custGeom>
          <a:solidFill>
            <a:srgbClr val="FF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 txBox="1"/>
          <p:nvPr/>
        </p:nvSpPr>
        <p:spPr>
          <a:xfrm>
            <a:off x="6932676" y="2014220"/>
            <a:ext cx="116014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Arial"/>
                <a:cs typeface="Arial"/>
              </a:rPr>
              <a:t>Ergebnis  </a:t>
            </a:r>
            <a:r>
              <a:rPr sz="1400" dirty="0">
                <a:latin typeface="Arial"/>
                <a:cs typeface="Arial"/>
              </a:rPr>
              <a:t>Jahreslei</a:t>
            </a:r>
            <a:r>
              <a:rPr sz="1400" spc="-10" dirty="0">
                <a:latin typeface="Arial"/>
                <a:cs typeface="Arial"/>
              </a:rPr>
              <a:t>st</a:t>
            </a:r>
            <a:r>
              <a:rPr sz="1400" dirty="0">
                <a:latin typeface="Arial"/>
                <a:cs typeface="Arial"/>
              </a:rPr>
              <a:t>u</a:t>
            </a:r>
            <a:r>
              <a:rPr sz="1400" spc="-15" dirty="0">
                <a:latin typeface="Arial"/>
                <a:cs typeface="Arial"/>
              </a:rPr>
              <a:t>n</a:t>
            </a:r>
            <a:r>
              <a:rPr sz="1400" dirty="0">
                <a:latin typeface="Arial"/>
                <a:cs typeface="Arial"/>
              </a:rPr>
              <a:t>g</a:t>
            </a:r>
            <a:endParaRPr sz="1400">
              <a:latin typeface="Arial"/>
              <a:cs typeface="Arial"/>
            </a:endParaRPr>
          </a:p>
        </p:txBody>
      </p:sp>
      <p:sp>
        <p:nvSpPr>
          <p:cNvPr id="34" name="object 34"/>
          <p:cNvSpPr/>
          <p:nvPr/>
        </p:nvSpPr>
        <p:spPr>
          <a:xfrm>
            <a:off x="4645533" y="1927009"/>
            <a:ext cx="2049145" cy="645160"/>
          </a:xfrm>
          <a:custGeom>
            <a:avLst/>
            <a:gdLst/>
            <a:ahLst/>
            <a:cxnLst/>
            <a:rect l="l" t="t" r="r" b="b"/>
            <a:pathLst>
              <a:path w="2049145" h="645160">
                <a:moveTo>
                  <a:pt x="0" y="644994"/>
                </a:moveTo>
                <a:lnTo>
                  <a:pt x="2049144" y="644994"/>
                </a:lnTo>
                <a:lnTo>
                  <a:pt x="2049144" y="0"/>
                </a:lnTo>
                <a:lnTo>
                  <a:pt x="0" y="0"/>
                </a:lnTo>
                <a:lnTo>
                  <a:pt x="0" y="644994"/>
                </a:lnTo>
                <a:close/>
              </a:path>
            </a:pathLst>
          </a:custGeom>
          <a:solidFill>
            <a:srgbClr val="FF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 txBox="1"/>
          <p:nvPr/>
        </p:nvSpPr>
        <p:spPr>
          <a:xfrm>
            <a:off x="4737861" y="2017902"/>
            <a:ext cx="1160145" cy="45275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5"/>
              </a:spcBef>
            </a:pPr>
            <a:r>
              <a:rPr sz="1400" spc="-5" dirty="0">
                <a:latin typeface="Arial"/>
                <a:cs typeface="Arial"/>
              </a:rPr>
              <a:t>Ergebnis  </a:t>
            </a:r>
            <a:r>
              <a:rPr sz="1400" dirty="0">
                <a:latin typeface="Arial"/>
                <a:cs typeface="Arial"/>
              </a:rPr>
              <a:t>Jahreslei</a:t>
            </a:r>
            <a:r>
              <a:rPr sz="1400" spc="-10" dirty="0">
                <a:latin typeface="Arial"/>
                <a:cs typeface="Arial"/>
              </a:rPr>
              <a:t>st</a:t>
            </a:r>
            <a:r>
              <a:rPr sz="1400" dirty="0">
                <a:latin typeface="Arial"/>
                <a:cs typeface="Arial"/>
              </a:rPr>
              <a:t>u</a:t>
            </a:r>
            <a:r>
              <a:rPr sz="1400" spc="-15" dirty="0">
                <a:latin typeface="Arial"/>
                <a:cs typeface="Arial"/>
              </a:rPr>
              <a:t>n</a:t>
            </a:r>
            <a:r>
              <a:rPr sz="1400" dirty="0">
                <a:latin typeface="Arial"/>
                <a:cs typeface="Arial"/>
              </a:rPr>
              <a:t>g</a:t>
            </a:r>
            <a:endParaRPr sz="1400">
              <a:latin typeface="Arial"/>
              <a:cs typeface="Arial"/>
            </a:endParaRPr>
          </a:p>
        </p:txBody>
      </p:sp>
      <p:sp>
        <p:nvSpPr>
          <p:cNvPr id="36" name="object 36"/>
          <p:cNvSpPr/>
          <p:nvPr/>
        </p:nvSpPr>
        <p:spPr>
          <a:xfrm>
            <a:off x="4653407" y="4080535"/>
            <a:ext cx="1990725" cy="417830"/>
          </a:xfrm>
          <a:custGeom>
            <a:avLst/>
            <a:gdLst/>
            <a:ahLst/>
            <a:cxnLst/>
            <a:rect l="l" t="t" r="r" b="b"/>
            <a:pathLst>
              <a:path w="1990725" h="417829">
                <a:moveTo>
                  <a:pt x="0" y="417550"/>
                </a:moveTo>
                <a:lnTo>
                  <a:pt x="1990470" y="417550"/>
                </a:lnTo>
                <a:lnTo>
                  <a:pt x="1990470" y="0"/>
                </a:lnTo>
                <a:lnTo>
                  <a:pt x="0" y="0"/>
                </a:lnTo>
                <a:lnTo>
                  <a:pt x="0" y="417550"/>
                </a:lnTo>
                <a:close/>
              </a:path>
            </a:pathLst>
          </a:custGeom>
          <a:solidFill>
            <a:srgbClr val="FFFC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 txBox="1"/>
          <p:nvPr/>
        </p:nvSpPr>
        <p:spPr>
          <a:xfrm>
            <a:off x="4653407" y="4080535"/>
            <a:ext cx="1990725" cy="417830"/>
          </a:xfrm>
          <a:prstGeom prst="rect">
            <a:avLst/>
          </a:prstGeom>
          <a:ln w="19050">
            <a:solidFill>
              <a:srgbClr val="BE0000"/>
            </a:solidFill>
          </a:ln>
        </p:spPr>
        <p:txBody>
          <a:bodyPr vert="horz" wrap="square" lIns="0" tIns="9588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755"/>
              </a:spcBef>
            </a:pPr>
            <a:r>
              <a:rPr sz="1800" spc="-7" baseline="2314" dirty="0">
                <a:latin typeface="Arial"/>
                <a:cs typeface="Arial"/>
              </a:rPr>
              <a:t>Kommunikationsprüfung</a:t>
            </a:r>
            <a:r>
              <a:rPr sz="1800" spc="412" baseline="2314" dirty="0">
                <a:latin typeface="Arial"/>
                <a:cs typeface="Arial"/>
              </a:rPr>
              <a:t> </a:t>
            </a:r>
            <a:r>
              <a:rPr sz="1400" b="1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6837426" y="4080509"/>
            <a:ext cx="1995805" cy="621665"/>
          </a:xfrm>
          <a:custGeom>
            <a:avLst/>
            <a:gdLst/>
            <a:ahLst/>
            <a:cxnLst/>
            <a:rect l="l" t="t" r="r" b="b"/>
            <a:pathLst>
              <a:path w="1995804" h="621664">
                <a:moveTo>
                  <a:pt x="0" y="621664"/>
                </a:moveTo>
                <a:lnTo>
                  <a:pt x="1995424" y="621664"/>
                </a:lnTo>
                <a:lnTo>
                  <a:pt x="1995424" y="0"/>
                </a:lnTo>
                <a:lnTo>
                  <a:pt x="0" y="0"/>
                </a:lnTo>
                <a:lnTo>
                  <a:pt x="0" y="621664"/>
                </a:lnTo>
                <a:close/>
              </a:path>
            </a:pathLst>
          </a:custGeom>
          <a:solidFill>
            <a:srgbClr val="FFFC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837426" y="4080509"/>
            <a:ext cx="1995805" cy="621665"/>
          </a:xfrm>
          <a:custGeom>
            <a:avLst/>
            <a:gdLst/>
            <a:ahLst/>
            <a:cxnLst/>
            <a:rect l="l" t="t" r="r" b="b"/>
            <a:pathLst>
              <a:path w="1995804" h="621664">
                <a:moveTo>
                  <a:pt x="0" y="621664"/>
                </a:moveTo>
                <a:lnTo>
                  <a:pt x="1995424" y="621664"/>
                </a:lnTo>
                <a:lnTo>
                  <a:pt x="1995424" y="0"/>
                </a:lnTo>
                <a:lnTo>
                  <a:pt x="0" y="0"/>
                </a:lnTo>
                <a:lnTo>
                  <a:pt x="0" y="621664"/>
                </a:lnTo>
                <a:close/>
              </a:path>
            </a:pathLst>
          </a:custGeom>
          <a:ln w="19050">
            <a:solidFill>
              <a:srgbClr val="BE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object 40"/>
          <p:cNvSpPr txBox="1"/>
          <p:nvPr/>
        </p:nvSpPr>
        <p:spPr>
          <a:xfrm>
            <a:off x="6929881" y="4116070"/>
            <a:ext cx="1654175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 algn="just">
              <a:lnSpc>
                <a:spcPct val="100000"/>
              </a:lnSpc>
              <a:spcBef>
                <a:spcPts val="100"/>
              </a:spcBef>
            </a:pPr>
            <a:r>
              <a:rPr sz="1200" spc="-5" dirty="0">
                <a:latin typeface="Arial"/>
                <a:cs typeface="Arial"/>
              </a:rPr>
              <a:t>Praktische Prüfung oder  </a:t>
            </a:r>
            <a:r>
              <a:rPr sz="1200" dirty="0" err="1">
                <a:latin typeface="Arial"/>
                <a:cs typeface="Arial"/>
              </a:rPr>
              <a:t>K</a:t>
            </a:r>
            <a:r>
              <a:rPr sz="1200" spc="-5" dirty="0" err="1">
                <a:latin typeface="Arial"/>
                <a:cs typeface="Arial"/>
              </a:rPr>
              <a:t>o</a:t>
            </a:r>
            <a:r>
              <a:rPr sz="1200" spc="5" dirty="0" err="1">
                <a:latin typeface="Arial"/>
                <a:cs typeface="Arial"/>
              </a:rPr>
              <a:t>mm</a:t>
            </a:r>
            <a:r>
              <a:rPr sz="1200" spc="-5" dirty="0" err="1">
                <a:latin typeface="Arial"/>
                <a:cs typeface="Arial"/>
              </a:rPr>
              <a:t>u</a:t>
            </a:r>
            <a:r>
              <a:rPr sz="1200" spc="-15" dirty="0" err="1">
                <a:latin typeface="Arial"/>
                <a:cs typeface="Arial"/>
              </a:rPr>
              <a:t>n</a:t>
            </a:r>
            <a:r>
              <a:rPr sz="1200" spc="-5" dirty="0" err="1">
                <a:latin typeface="Arial"/>
                <a:cs typeface="Arial"/>
              </a:rPr>
              <a:t>ik</a:t>
            </a:r>
            <a:r>
              <a:rPr sz="1200" spc="-15" dirty="0" err="1">
                <a:latin typeface="Arial"/>
                <a:cs typeface="Arial"/>
              </a:rPr>
              <a:t>a</a:t>
            </a:r>
            <a:r>
              <a:rPr sz="1200" dirty="0" err="1">
                <a:latin typeface="Arial"/>
                <a:cs typeface="Arial"/>
              </a:rPr>
              <a:t>ti</a:t>
            </a:r>
            <a:r>
              <a:rPr sz="1200" spc="-15" dirty="0" err="1">
                <a:latin typeface="Arial"/>
                <a:cs typeface="Arial"/>
              </a:rPr>
              <a:t>on</a:t>
            </a:r>
            <a:r>
              <a:rPr sz="1200" spc="-5" dirty="0" err="1">
                <a:latin typeface="Arial"/>
                <a:cs typeface="Arial"/>
              </a:rPr>
              <a:t>spr</a:t>
            </a:r>
            <a:r>
              <a:rPr sz="1200" spc="-20" dirty="0" err="1">
                <a:latin typeface="Arial"/>
                <a:cs typeface="Arial"/>
              </a:rPr>
              <a:t>ü</a:t>
            </a:r>
            <a:r>
              <a:rPr sz="1200" dirty="0" err="1">
                <a:latin typeface="Arial"/>
                <a:cs typeface="Arial"/>
              </a:rPr>
              <a:t>f</a:t>
            </a:r>
            <a:r>
              <a:rPr sz="1200" spc="5" dirty="0" err="1">
                <a:latin typeface="Arial"/>
                <a:cs typeface="Arial"/>
              </a:rPr>
              <a:t>u</a:t>
            </a:r>
            <a:r>
              <a:rPr sz="1200" spc="-15" dirty="0" err="1">
                <a:latin typeface="Arial"/>
                <a:cs typeface="Arial"/>
              </a:rPr>
              <a:t>n</a:t>
            </a:r>
            <a:r>
              <a:rPr sz="1200" spc="-5" dirty="0" err="1">
                <a:latin typeface="Arial"/>
                <a:cs typeface="Arial"/>
              </a:rPr>
              <a:t>g</a:t>
            </a:r>
            <a:r>
              <a:rPr sz="1200" spc="-5" dirty="0">
                <a:latin typeface="Arial"/>
                <a:cs typeface="Arial"/>
              </a:rPr>
              <a:t> </a:t>
            </a:r>
            <a:endParaRPr sz="1000" dirty="0">
              <a:latin typeface="Arial"/>
              <a:cs typeface="Arial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8685276" y="4169155"/>
            <a:ext cx="1123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2</a:t>
            </a:r>
            <a:endParaRPr sz="1400">
              <a:latin typeface="Arial"/>
              <a:cs typeface="Arial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155690" y="2136775"/>
            <a:ext cx="3695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50%</a:t>
            </a:r>
            <a:endParaRPr sz="1400">
              <a:latin typeface="Arial"/>
              <a:cs typeface="Arial"/>
            </a:endParaRPr>
          </a:p>
        </p:txBody>
      </p:sp>
      <p:sp>
        <p:nvSpPr>
          <p:cNvPr id="43" name="object 43"/>
          <p:cNvSpPr txBox="1"/>
          <p:nvPr/>
        </p:nvSpPr>
        <p:spPr>
          <a:xfrm>
            <a:off x="6155690" y="3057855"/>
            <a:ext cx="369570" cy="240029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solidFill>
                  <a:srgbClr val="FFFCE9"/>
                </a:solidFill>
                <a:latin typeface="Arial"/>
                <a:cs typeface="Arial"/>
              </a:rPr>
              <a:t>50%</a:t>
            </a:r>
            <a:endParaRPr sz="1400">
              <a:latin typeface="Arial"/>
              <a:cs typeface="Arial"/>
            </a:endParaRPr>
          </a:p>
        </p:txBody>
      </p:sp>
      <p:sp>
        <p:nvSpPr>
          <p:cNvPr id="44" name="object 44"/>
          <p:cNvSpPr txBox="1"/>
          <p:nvPr/>
        </p:nvSpPr>
        <p:spPr>
          <a:xfrm>
            <a:off x="8343265" y="2136775"/>
            <a:ext cx="369570" cy="23939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5"/>
              </a:spcBef>
            </a:pPr>
            <a:r>
              <a:rPr sz="1400" b="1" spc="-5" dirty="0">
                <a:latin typeface="Arial"/>
                <a:cs typeface="Arial"/>
              </a:rPr>
              <a:t>50%</a:t>
            </a:r>
            <a:endParaRPr sz="1400"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6830568" y="2864675"/>
            <a:ext cx="2009139" cy="619125"/>
          </a:xfrm>
          <a:prstGeom prst="rect">
            <a:avLst/>
          </a:prstGeom>
          <a:solidFill>
            <a:srgbClr val="BE0000"/>
          </a:solidFill>
        </p:spPr>
        <p:txBody>
          <a:bodyPr vert="horz" wrap="square" lIns="0" tIns="90805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715"/>
              </a:spcBef>
              <a:tabLst>
                <a:tab pos="1519555" algn="l"/>
              </a:tabLst>
            </a:pPr>
            <a:r>
              <a:rPr sz="1400" spc="-5" dirty="0">
                <a:solidFill>
                  <a:srgbClr val="FFFCE9"/>
                </a:solidFill>
                <a:latin typeface="Arial"/>
                <a:cs typeface="Arial"/>
              </a:rPr>
              <a:t>Ergebnis	</a:t>
            </a:r>
            <a:r>
              <a:rPr sz="2100" b="1" spc="-7" baseline="-33730" dirty="0">
                <a:solidFill>
                  <a:srgbClr val="FFFCE9"/>
                </a:solidFill>
                <a:latin typeface="Arial"/>
                <a:cs typeface="Arial"/>
              </a:rPr>
              <a:t>50%</a:t>
            </a:r>
            <a:endParaRPr sz="2100" baseline="-33730">
              <a:latin typeface="Arial"/>
              <a:cs typeface="Arial"/>
            </a:endParaRPr>
          </a:p>
          <a:p>
            <a:pPr marL="92075">
              <a:lnSpc>
                <a:spcPct val="100000"/>
              </a:lnSpc>
            </a:pPr>
            <a:r>
              <a:rPr sz="1400" spc="-5" dirty="0">
                <a:solidFill>
                  <a:srgbClr val="FFFCE9"/>
                </a:solidFill>
                <a:latin typeface="Arial"/>
                <a:cs typeface="Arial"/>
              </a:rPr>
              <a:t>Prüfungsleistung</a:t>
            </a:r>
            <a:endParaRPr sz="1400">
              <a:latin typeface="Arial"/>
              <a:cs typeface="Arial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4645533" y="3558552"/>
            <a:ext cx="2009139" cy="426084"/>
          </a:xfrm>
          <a:custGeom>
            <a:avLst/>
            <a:gdLst/>
            <a:ahLst/>
            <a:cxnLst/>
            <a:rect l="l" t="t" r="r" b="b"/>
            <a:pathLst>
              <a:path w="2009140" h="426085">
                <a:moveTo>
                  <a:pt x="0" y="425691"/>
                </a:moveTo>
                <a:lnTo>
                  <a:pt x="2009013" y="425691"/>
                </a:lnTo>
                <a:lnTo>
                  <a:pt x="2009013" y="0"/>
                </a:lnTo>
                <a:lnTo>
                  <a:pt x="0" y="0"/>
                </a:lnTo>
                <a:lnTo>
                  <a:pt x="0" y="425691"/>
                </a:lnTo>
                <a:close/>
              </a:path>
            </a:pathLst>
          </a:custGeom>
          <a:solidFill>
            <a:srgbClr val="FFFC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4645533" y="3558552"/>
            <a:ext cx="2009139" cy="426084"/>
          </a:xfrm>
          <a:prstGeom prst="rect">
            <a:avLst/>
          </a:prstGeom>
          <a:ln w="19050">
            <a:solidFill>
              <a:srgbClr val="BE0000"/>
            </a:solidFill>
          </a:ln>
        </p:spPr>
        <p:txBody>
          <a:bodyPr vert="horz" wrap="square" lIns="0" tIns="97790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770"/>
              </a:spcBef>
              <a:tabLst>
                <a:tab pos="1867535" algn="l"/>
              </a:tabLst>
            </a:pPr>
            <a:r>
              <a:rPr sz="1800" spc="-7" baseline="2314" dirty="0">
                <a:latin typeface="Arial"/>
                <a:cs typeface="Arial"/>
              </a:rPr>
              <a:t>Schriftliche</a:t>
            </a:r>
            <a:r>
              <a:rPr sz="1800" spc="22" baseline="2314" dirty="0">
                <a:latin typeface="Arial"/>
                <a:cs typeface="Arial"/>
              </a:rPr>
              <a:t> </a:t>
            </a:r>
            <a:r>
              <a:rPr sz="1800" spc="-7" baseline="2314" dirty="0">
                <a:latin typeface="Arial"/>
                <a:cs typeface="Arial"/>
              </a:rPr>
              <a:t>Prüfung	</a:t>
            </a:r>
            <a:r>
              <a:rPr sz="1400" b="1" dirty="0"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</p:txBody>
      </p:sp>
      <p:sp>
        <p:nvSpPr>
          <p:cNvPr id="48" name="object 48"/>
          <p:cNvSpPr/>
          <p:nvPr/>
        </p:nvSpPr>
        <p:spPr>
          <a:xfrm>
            <a:off x="6841997" y="3554107"/>
            <a:ext cx="1980564" cy="426084"/>
          </a:xfrm>
          <a:custGeom>
            <a:avLst/>
            <a:gdLst/>
            <a:ahLst/>
            <a:cxnLst/>
            <a:rect l="l" t="t" r="r" b="b"/>
            <a:pathLst>
              <a:path w="1980565" h="426085">
                <a:moveTo>
                  <a:pt x="0" y="425691"/>
                </a:moveTo>
                <a:lnTo>
                  <a:pt x="1980311" y="425691"/>
                </a:lnTo>
                <a:lnTo>
                  <a:pt x="1980311" y="0"/>
                </a:lnTo>
                <a:lnTo>
                  <a:pt x="0" y="0"/>
                </a:lnTo>
                <a:lnTo>
                  <a:pt x="0" y="425691"/>
                </a:lnTo>
                <a:close/>
              </a:path>
            </a:pathLst>
          </a:custGeom>
          <a:solidFill>
            <a:srgbClr val="FFFC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object 49"/>
          <p:cNvSpPr txBox="1"/>
          <p:nvPr/>
        </p:nvSpPr>
        <p:spPr>
          <a:xfrm>
            <a:off x="6841997" y="3554107"/>
            <a:ext cx="1980564" cy="426084"/>
          </a:xfrm>
          <a:prstGeom prst="rect">
            <a:avLst/>
          </a:prstGeom>
          <a:ln w="19050">
            <a:solidFill>
              <a:srgbClr val="BE0000"/>
            </a:solidFill>
          </a:ln>
        </p:spPr>
        <p:txBody>
          <a:bodyPr vert="horz" wrap="square" lIns="0" tIns="104139" rIns="0" bIns="0" rtlCol="0">
            <a:spAutoFit/>
          </a:bodyPr>
          <a:lstStyle/>
          <a:p>
            <a:pPr marL="92075">
              <a:lnSpc>
                <a:spcPct val="100000"/>
              </a:lnSpc>
              <a:spcBef>
                <a:spcPts val="819"/>
              </a:spcBef>
              <a:tabLst>
                <a:tab pos="1842770" algn="l"/>
              </a:tabLst>
            </a:pPr>
            <a:r>
              <a:rPr sz="1800" spc="-7" baseline="4629" dirty="0">
                <a:latin typeface="Arial"/>
                <a:cs typeface="Arial"/>
              </a:rPr>
              <a:t>Schriftliche</a:t>
            </a:r>
            <a:r>
              <a:rPr sz="1800" spc="22" baseline="4629" dirty="0">
                <a:latin typeface="Arial"/>
                <a:cs typeface="Arial"/>
              </a:rPr>
              <a:t> </a:t>
            </a:r>
            <a:r>
              <a:rPr sz="1800" spc="-7" baseline="4629" dirty="0">
                <a:latin typeface="Arial"/>
                <a:cs typeface="Arial"/>
              </a:rPr>
              <a:t>Prüfung	</a:t>
            </a:r>
            <a:r>
              <a:rPr sz="1400" b="1" dirty="0"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156205" y="4847082"/>
            <a:ext cx="1123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</p:txBody>
      </p:sp>
      <p:sp>
        <p:nvSpPr>
          <p:cNvPr id="51" name="object 51"/>
          <p:cNvSpPr/>
          <p:nvPr/>
        </p:nvSpPr>
        <p:spPr>
          <a:xfrm>
            <a:off x="2506091" y="4277677"/>
            <a:ext cx="2009139" cy="849630"/>
          </a:xfrm>
          <a:custGeom>
            <a:avLst/>
            <a:gdLst/>
            <a:ahLst/>
            <a:cxnLst/>
            <a:rect l="l" t="t" r="r" b="b"/>
            <a:pathLst>
              <a:path w="2009139" h="849629">
                <a:moveTo>
                  <a:pt x="0" y="849058"/>
                </a:moveTo>
                <a:lnTo>
                  <a:pt x="2009012" y="849058"/>
                </a:lnTo>
                <a:lnTo>
                  <a:pt x="2009012" y="0"/>
                </a:lnTo>
                <a:lnTo>
                  <a:pt x="0" y="0"/>
                </a:lnTo>
                <a:lnTo>
                  <a:pt x="0" y="849058"/>
                </a:lnTo>
                <a:close/>
              </a:path>
            </a:pathLst>
          </a:custGeom>
          <a:solidFill>
            <a:srgbClr val="FFFCE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object 52"/>
          <p:cNvSpPr/>
          <p:nvPr/>
        </p:nvSpPr>
        <p:spPr>
          <a:xfrm>
            <a:off x="2506091" y="4277677"/>
            <a:ext cx="2009139" cy="849630"/>
          </a:xfrm>
          <a:custGeom>
            <a:avLst/>
            <a:gdLst/>
            <a:ahLst/>
            <a:cxnLst/>
            <a:rect l="l" t="t" r="r" b="b"/>
            <a:pathLst>
              <a:path w="2009139" h="849629">
                <a:moveTo>
                  <a:pt x="0" y="849058"/>
                </a:moveTo>
                <a:lnTo>
                  <a:pt x="2009012" y="849058"/>
                </a:lnTo>
                <a:lnTo>
                  <a:pt x="2009012" y="0"/>
                </a:lnTo>
                <a:lnTo>
                  <a:pt x="0" y="0"/>
                </a:lnTo>
                <a:lnTo>
                  <a:pt x="0" y="849058"/>
                </a:lnTo>
                <a:close/>
              </a:path>
            </a:pathLst>
          </a:custGeom>
          <a:ln w="19050">
            <a:solidFill>
              <a:srgbClr val="BE00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3" name="object 53"/>
          <p:cNvSpPr txBox="1"/>
          <p:nvPr/>
        </p:nvSpPr>
        <p:spPr>
          <a:xfrm>
            <a:off x="2597785" y="4289805"/>
            <a:ext cx="1363345" cy="8178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5080">
              <a:lnSpc>
                <a:spcPct val="100000"/>
              </a:lnSpc>
              <a:spcBef>
                <a:spcPts val="100"/>
              </a:spcBef>
            </a:pPr>
            <a:r>
              <a:rPr sz="1200" i="1" spc="-5" dirty="0">
                <a:latin typeface="Arial"/>
                <a:cs typeface="Arial"/>
              </a:rPr>
              <a:t>optionale</a:t>
            </a:r>
            <a:r>
              <a:rPr sz="1200" i="1" spc="-8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mündliche  </a:t>
            </a:r>
            <a:r>
              <a:rPr sz="1200" i="1" dirty="0">
                <a:latin typeface="Arial"/>
                <a:cs typeface="Arial"/>
              </a:rPr>
              <a:t>Prüfung</a:t>
            </a:r>
            <a:endParaRPr sz="1200">
              <a:latin typeface="Arial"/>
              <a:cs typeface="Arial"/>
            </a:endParaRPr>
          </a:p>
          <a:p>
            <a:pPr marR="256540">
              <a:lnSpc>
                <a:spcPct val="100000"/>
              </a:lnSpc>
              <a:spcBef>
                <a:spcPts val="480"/>
              </a:spcBef>
            </a:pPr>
            <a:r>
              <a:rPr sz="1200" i="1" spc="-5" dirty="0">
                <a:latin typeface="Arial"/>
                <a:cs typeface="Arial"/>
              </a:rPr>
              <a:t>dann</a:t>
            </a:r>
            <a:r>
              <a:rPr sz="1200" i="1" spc="-65" dirty="0">
                <a:latin typeface="Arial"/>
                <a:cs typeface="Arial"/>
              </a:rPr>
              <a:t> </a:t>
            </a:r>
            <a:r>
              <a:rPr sz="1200" i="1" spc="-5" dirty="0">
                <a:latin typeface="Arial"/>
                <a:cs typeface="Arial"/>
              </a:rPr>
              <a:t>schriftliche  </a:t>
            </a:r>
            <a:r>
              <a:rPr sz="1200" i="1" dirty="0">
                <a:latin typeface="Arial"/>
                <a:cs typeface="Arial"/>
              </a:rPr>
              <a:t>Prüfung</a:t>
            </a:r>
            <a:endParaRPr sz="1200">
              <a:latin typeface="Arial"/>
              <a:cs typeface="Arial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4344034" y="4303014"/>
            <a:ext cx="1123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1</a:t>
            </a:r>
            <a:endParaRPr sz="140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4344034" y="4847082"/>
            <a:ext cx="112395" cy="2393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Arial"/>
                <a:cs typeface="Arial"/>
              </a:rPr>
              <a:t>3</a:t>
            </a:r>
            <a:endParaRPr sz="1400">
              <a:latin typeface="Arial"/>
              <a:cs typeface="Arial"/>
            </a:endParaRPr>
          </a:p>
        </p:txBody>
      </p:sp>
      <p:sp>
        <p:nvSpPr>
          <p:cNvPr id="56" name="object 56"/>
          <p:cNvSpPr/>
          <p:nvPr/>
        </p:nvSpPr>
        <p:spPr>
          <a:xfrm>
            <a:off x="179260" y="4131309"/>
            <a:ext cx="4323080" cy="0"/>
          </a:xfrm>
          <a:custGeom>
            <a:avLst/>
            <a:gdLst/>
            <a:ahLst/>
            <a:cxnLst/>
            <a:rect l="l" t="t" r="r" b="b"/>
            <a:pathLst>
              <a:path w="4323080">
                <a:moveTo>
                  <a:pt x="0" y="0"/>
                </a:moveTo>
                <a:lnTo>
                  <a:pt x="4322635" y="0"/>
                </a:lnTo>
              </a:path>
            </a:pathLst>
          </a:custGeom>
          <a:ln w="19050">
            <a:solidFill>
              <a:srgbClr val="BE0000"/>
            </a:solidFill>
            <a:prstDash val="sysDot"/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386" name="Picture 2">
            <a:extLst>
              <a:ext uri="{FF2B5EF4-FFF2-40B4-BE49-F238E27FC236}">
                <a16:creationId xmlns:a16="http://schemas.microsoft.com/office/drawing/2014/main" id="{A89B6B53-52CA-86F1-9478-F54D9055CB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64021" y="5410200"/>
            <a:ext cx="2533650" cy="981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8" name="object 2">
            <a:extLst>
              <a:ext uri="{FF2B5EF4-FFF2-40B4-BE49-F238E27FC236}">
                <a16:creationId xmlns:a16="http://schemas.microsoft.com/office/drawing/2014/main" id="{6A5AAE46-9D30-AEBF-DDF1-E16CFDD91CE0}"/>
              </a:ext>
            </a:extLst>
          </p:cNvPr>
          <p:cNvSpPr txBox="1">
            <a:spLocks/>
          </p:cNvSpPr>
          <p:nvPr/>
        </p:nvSpPr>
        <p:spPr>
          <a:xfrm>
            <a:off x="2209800" y="381000"/>
            <a:ext cx="6290056" cy="290464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>
            <a:lvl1pPr algn="l" defTabSz="6858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3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lang="de-DE" sz="1800" b="1" spc="-5" dirty="0">
                <a:latin typeface="+mn-lt"/>
                <a:ea typeface="+mn-ea"/>
                <a:cs typeface="Arial"/>
              </a:rPr>
              <a:t>Ermittlung der Prüfungsergebnisse - RSA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9" name="Rectangle 18438">
            <a:extLst>
              <a:ext uri="{FF2B5EF4-FFF2-40B4-BE49-F238E27FC236}">
                <a16:creationId xmlns:a16="http://schemas.microsoft.com/office/drawing/2014/main" id="{D0581B61-EB9C-4FED-8E62-AE74FB0BC8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" y="0"/>
            <a:ext cx="9143772" cy="6858000"/>
          </a:xfrm>
          <a:prstGeom prst="rect">
            <a:avLst/>
          </a:prstGeom>
          <a:solidFill>
            <a:schemeClr val="bg2">
              <a:tint val="95000"/>
              <a:satMod val="1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Meiryo"/>
              <a:ea typeface="+mn-ea"/>
              <a:cs typeface="+mn-cs"/>
            </a:endParaRPr>
          </a:p>
        </p:txBody>
      </p:sp>
      <p:grpSp>
        <p:nvGrpSpPr>
          <p:cNvPr id="18441" name="Group 18440">
            <a:extLst>
              <a:ext uri="{FF2B5EF4-FFF2-40B4-BE49-F238E27FC236}">
                <a16:creationId xmlns:a16="http://schemas.microsoft.com/office/drawing/2014/main" id="{39198901-5716-4C59-8560-9B4B173886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3823" y="0"/>
            <a:ext cx="8213025" cy="6858000"/>
            <a:chOff x="591765" y="0"/>
            <a:chExt cx="10950698" cy="6858000"/>
          </a:xfrm>
        </p:grpSpPr>
        <p:sp>
          <p:nvSpPr>
            <p:cNvPr id="18442" name="Freeform: Shape 18441">
              <a:extLst>
                <a:ext uri="{FF2B5EF4-FFF2-40B4-BE49-F238E27FC236}">
                  <a16:creationId xmlns:a16="http://schemas.microsoft.com/office/drawing/2014/main" id="{A1D91B2F-0B68-466B-871D-2350F92FA5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907574" y="0"/>
              <a:ext cx="10399454" cy="6858000"/>
            </a:xfrm>
            <a:custGeom>
              <a:avLst/>
              <a:gdLst>
                <a:gd name="connsiteX0" fmla="*/ 7551973 w 9174595"/>
                <a:gd name="connsiteY0" fmla="*/ 0 h 6858000"/>
                <a:gd name="connsiteX1" fmla="*/ 5634635 w 9174595"/>
                <a:gd name="connsiteY1" fmla="*/ 0 h 6858000"/>
                <a:gd name="connsiteX2" fmla="*/ 5550590 w 9174595"/>
                <a:gd name="connsiteY2" fmla="*/ 0 h 6858000"/>
                <a:gd name="connsiteX3" fmla="*/ 5480986 w 9174595"/>
                <a:gd name="connsiteY3" fmla="*/ 0 h 6858000"/>
                <a:gd name="connsiteX4" fmla="*/ 4886240 w 9174595"/>
                <a:gd name="connsiteY4" fmla="*/ 0 h 6858000"/>
                <a:gd name="connsiteX5" fmla="*/ 4816638 w 9174595"/>
                <a:gd name="connsiteY5" fmla="*/ 0 h 6858000"/>
                <a:gd name="connsiteX6" fmla="*/ 4357958 w 9174595"/>
                <a:gd name="connsiteY6" fmla="*/ 0 h 6858000"/>
                <a:gd name="connsiteX7" fmla="*/ 4288354 w 9174595"/>
                <a:gd name="connsiteY7" fmla="*/ 0 h 6858000"/>
                <a:gd name="connsiteX8" fmla="*/ 3693608 w 9174595"/>
                <a:gd name="connsiteY8" fmla="*/ 0 h 6858000"/>
                <a:gd name="connsiteX9" fmla="*/ 3624006 w 9174595"/>
                <a:gd name="connsiteY9" fmla="*/ 0 h 6858000"/>
                <a:gd name="connsiteX10" fmla="*/ 3276448 w 9174595"/>
                <a:gd name="connsiteY10" fmla="*/ 0 h 6858000"/>
                <a:gd name="connsiteX11" fmla="*/ 1622622 w 9174595"/>
                <a:gd name="connsiteY11" fmla="*/ 0 h 6858000"/>
                <a:gd name="connsiteX12" fmla="*/ 1600504 w 9174595"/>
                <a:gd name="connsiteY12" fmla="*/ 14997 h 6858000"/>
                <a:gd name="connsiteX13" fmla="*/ 0 w 9174595"/>
                <a:gd name="connsiteY13" fmla="*/ 3621656 h 6858000"/>
                <a:gd name="connsiteX14" fmla="*/ 1873886 w 9174595"/>
                <a:gd name="connsiteY14" fmla="*/ 6374814 h 6858000"/>
                <a:gd name="connsiteX15" fmla="*/ 2390406 w 9174595"/>
                <a:gd name="connsiteY15" fmla="*/ 6780599 h 6858000"/>
                <a:gd name="connsiteX16" fmla="*/ 2502136 w 9174595"/>
                <a:gd name="connsiteY16" fmla="*/ 6858000 h 6858000"/>
                <a:gd name="connsiteX17" fmla="*/ 3276448 w 9174595"/>
                <a:gd name="connsiteY17" fmla="*/ 6858000 h 6858000"/>
                <a:gd name="connsiteX18" fmla="*/ 3624006 w 9174595"/>
                <a:gd name="connsiteY18" fmla="*/ 6858000 h 6858000"/>
                <a:gd name="connsiteX19" fmla="*/ 3693608 w 9174595"/>
                <a:gd name="connsiteY19" fmla="*/ 6858000 h 6858000"/>
                <a:gd name="connsiteX20" fmla="*/ 4288354 w 9174595"/>
                <a:gd name="connsiteY20" fmla="*/ 6858000 h 6858000"/>
                <a:gd name="connsiteX21" fmla="*/ 4357958 w 9174595"/>
                <a:gd name="connsiteY21" fmla="*/ 6858000 h 6858000"/>
                <a:gd name="connsiteX22" fmla="*/ 4816638 w 9174595"/>
                <a:gd name="connsiteY22" fmla="*/ 6858000 h 6858000"/>
                <a:gd name="connsiteX23" fmla="*/ 4886240 w 9174595"/>
                <a:gd name="connsiteY23" fmla="*/ 6858000 h 6858000"/>
                <a:gd name="connsiteX24" fmla="*/ 5480986 w 9174595"/>
                <a:gd name="connsiteY24" fmla="*/ 6858000 h 6858000"/>
                <a:gd name="connsiteX25" fmla="*/ 5550590 w 9174595"/>
                <a:gd name="connsiteY25" fmla="*/ 6858000 h 6858000"/>
                <a:gd name="connsiteX26" fmla="*/ 5634635 w 9174595"/>
                <a:gd name="connsiteY26" fmla="*/ 6858000 h 6858000"/>
                <a:gd name="connsiteX27" fmla="*/ 6672460 w 9174595"/>
                <a:gd name="connsiteY27" fmla="*/ 6858000 h 6858000"/>
                <a:gd name="connsiteX28" fmla="*/ 6784188 w 9174595"/>
                <a:gd name="connsiteY28" fmla="*/ 6780599 h 6858000"/>
                <a:gd name="connsiteX29" fmla="*/ 7300708 w 9174595"/>
                <a:gd name="connsiteY29" fmla="*/ 6374814 h 6858000"/>
                <a:gd name="connsiteX30" fmla="*/ 9174595 w 9174595"/>
                <a:gd name="connsiteY30" fmla="*/ 3621656 h 6858000"/>
                <a:gd name="connsiteX31" fmla="*/ 7574092 w 9174595"/>
                <a:gd name="connsiteY3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9174595" h="6858000">
                  <a:moveTo>
                    <a:pt x="7551973" y="0"/>
                  </a:moveTo>
                  <a:lnTo>
                    <a:pt x="5634635" y="0"/>
                  </a:lnTo>
                  <a:lnTo>
                    <a:pt x="5550590" y="0"/>
                  </a:lnTo>
                  <a:lnTo>
                    <a:pt x="5480986" y="0"/>
                  </a:lnTo>
                  <a:lnTo>
                    <a:pt x="4886240" y="0"/>
                  </a:lnTo>
                  <a:lnTo>
                    <a:pt x="4816638" y="0"/>
                  </a:lnTo>
                  <a:lnTo>
                    <a:pt x="4357958" y="0"/>
                  </a:lnTo>
                  <a:lnTo>
                    <a:pt x="4288354" y="0"/>
                  </a:lnTo>
                  <a:lnTo>
                    <a:pt x="3693608" y="0"/>
                  </a:lnTo>
                  <a:lnTo>
                    <a:pt x="3624006" y="0"/>
                  </a:lnTo>
                  <a:lnTo>
                    <a:pt x="3276448" y="0"/>
                  </a:lnTo>
                  <a:lnTo>
                    <a:pt x="1622622" y="0"/>
                  </a:lnTo>
                  <a:lnTo>
                    <a:pt x="1600504" y="14997"/>
                  </a:lnTo>
                  <a:cubicBezTo>
                    <a:pt x="573594" y="754641"/>
                    <a:pt x="0" y="2093192"/>
                    <a:pt x="0" y="3621656"/>
                  </a:cubicBezTo>
                  <a:cubicBezTo>
                    <a:pt x="0" y="4969131"/>
                    <a:pt x="928496" y="5602839"/>
                    <a:pt x="1873886" y="6374814"/>
                  </a:cubicBezTo>
                  <a:cubicBezTo>
                    <a:pt x="2046046" y="6515397"/>
                    <a:pt x="2216632" y="6653108"/>
                    <a:pt x="2390406" y="6780599"/>
                  </a:cubicBezTo>
                  <a:lnTo>
                    <a:pt x="2502136" y="6858000"/>
                  </a:lnTo>
                  <a:lnTo>
                    <a:pt x="3276448" y="6858000"/>
                  </a:lnTo>
                  <a:lnTo>
                    <a:pt x="3624006" y="6858000"/>
                  </a:lnTo>
                  <a:lnTo>
                    <a:pt x="3693608" y="6858000"/>
                  </a:lnTo>
                  <a:lnTo>
                    <a:pt x="4288354" y="6858000"/>
                  </a:lnTo>
                  <a:lnTo>
                    <a:pt x="4357958" y="6858000"/>
                  </a:lnTo>
                  <a:lnTo>
                    <a:pt x="4816638" y="6858000"/>
                  </a:lnTo>
                  <a:lnTo>
                    <a:pt x="4886240" y="6858000"/>
                  </a:lnTo>
                  <a:lnTo>
                    <a:pt x="5480986" y="6858000"/>
                  </a:lnTo>
                  <a:lnTo>
                    <a:pt x="5550590" y="6858000"/>
                  </a:lnTo>
                  <a:lnTo>
                    <a:pt x="5634635" y="6858000"/>
                  </a:lnTo>
                  <a:lnTo>
                    <a:pt x="6672460" y="6858000"/>
                  </a:lnTo>
                  <a:lnTo>
                    <a:pt x="6784188" y="6780599"/>
                  </a:lnTo>
                  <a:cubicBezTo>
                    <a:pt x="6957963" y="6653108"/>
                    <a:pt x="7128548" y="6515397"/>
                    <a:pt x="7300708" y="6374814"/>
                  </a:cubicBezTo>
                  <a:cubicBezTo>
                    <a:pt x="8246100" y="5602839"/>
                    <a:pt x="9174595" y="4969131"/>
                    <a:pt x="9174595" y="3621656"/>
                  </a:cubicBezTo>
                  <a:cubicBezTo>
                    <a:pt x="9174595" y="2093192"/>
                    <a:pt x="8601001" y="754641"/>
                    <a:pt x="7574092" y="14997"/>
                  </a:cubicBezTo>
                  <a:close/>
                </a:path>
              </a:pathLst>
            </a:custGeom>
            <a:solidFill>
              <a:schemeClr val="bg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18443" name="Freeform: Shape 18442">
              <a:extLst>
                <a:ext uri="{FF2B5EF4-FFF2-40B4-BE49-F238E27FC236}">
                  <a16:creationId xmlns:a16="http://schemas.microsoft.com/office/drawing/2014/main" id="{4FF7C94E-23C0-4A3B-8021-55058EF02F7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752814" y="0"/>
              <a:ext cx="2778659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8444" name="Freeform: Shape 18443">
              <a:extLst>
                <a:ext uri="{FF2B5EF4-FFF2-40B4-BE49-F238E27FC236}">
                  <a16:creationId xmlns:a16="http://schemas.microsoft.com/office/drawing/2014/main" id="{B0516DB1-0E43-4D56-A51D-F8C67939D2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746711" y="0"/>
              <a:ext cx="2664398" cy="6858000"/>
            </a:xfrm>
            <a:custGeom>
              <a:avLst/>
              <a:gdLst>
                <a:gd name="connsiteX0" fmla="*/ 879731 w 2521425"/>
                <a:gd name="connsiteY0" fmla="*/ 0 h 6858000"/>
                <a:gd name="connsiteX1" fmla="*/ 898402 w 2521425"/>
                <a:gd name="connsiteY1" fmla="*/ 0 h 6858000"/>
                <a:gd name="connsiteX2" fmla="*/ 920526 w 2521425"/>
                <a:gd name="connsiteY2" fmla="*/ 14997 h 6858000"/>
                <a:gd name="connsiteX3" fmla="*/ 2521425 w 2521425"/>
                <a:gd name="connsiteY3" fmla="*/ 3621656 h 6858000"/>
                <a:gd name="connsiteX4" fmla="*/ 647075 w 2521425"/>
                <a:gd name="connsiteY4" fmla="*/ 6374814 h 6858000"/>
                <a:gd name="connsiteX5" fmla="*/ 130427 w 2521425"/>
                <a:gd name="connsiteY5" fmla="*/ 6780599 h 6858000"/>
                <a:gd name="connsiteX6" fmla="*/ 18671 w 2521425"/>
                <a:gd name="connsiteY6" fmla="*/ 6858000 h 6858000"/>
                <a:gd name="connsiteX7" fmla="*/ 0 w 2521425"/>
                <a:gd name="connsiteY7" fmla="*/ 6858000 h 6858000"/>
                <a:gd name="connsiteX8" fmla="*/ 111756 w 2521425"/>
                <a:gd name="connsiteY8" fmla="*/ 6780599 h 6858000"/>
                <a:gd name="connsiteX9" fmla="*/ 628404 w 2521425"/>
                <a:gd name="connsiteY9" fmla="*/ 6374814 h 6858000"/>
                <a:gd name="connsiteX10" fmla="*/ 2502754 w 2521425"/>
                <a:gd name="connsiteY10" fmla="*/ 3621656 h 6858000"/>
                <a:gd name="connsiteX11" fmla="*/ 901855 w 2521425"/>
                <a:gd name="connsiteY11" fmla="*/ 14997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521425" h="6858000">
                  <a:moveTo>
                    <a:pt x="879731" y="0"/>
                  </a:moveTo>
                  <a:lnTo>
                    <a:pt x="898402" y="0"/>
                  </a:lnTo>
                  <a:lnTo>
                    <a:pt x="920526" y="14997"/>
                  </a:lnTo>
                  <a:cubicBezTo>
                    <a:pt x="1947689" y="754641"/>
                    <a:pt x="2521425" y="2093192"/>
                    <a:pt x="2521425" y="3621656"/>
                  </a:cubicBezTo>
                  <a:cubicBezTo>
                    <a:pt x="2521425" y="4969131"/>
                    <a:pt x="1592700" y="5602839"/>
                    <a:pt x="647075" y="6374814"/>
                  </a:cubicBezTo>
                  <a:cubicBezTo>
                    <a:pt x="474872" y="6515397"/>
                    <a:pt x="304245" y="6653108"/>
                    <a:pt x="130427" y="6780599"/>
                  </a:cubicBezTo>
                  <a:lnTo>
                    <a:pt x="18671" y="6858000"/>
                  </a:lnTo>
                  <a:lnTo>
                    <a:pt x="0" y="6858000"/>
                  </a:lnTo>
                  <a:lnTo>
                    <a:pt x="111756" y="6780599"/>
                  </a:lnTo>
                  <a:cubicBezTo>
                    <a:pt x="285574" y="6653108"/>
                    <a:pt x="456201" y="6515397"/>
                    <a:pt x="628404" y="6374814"/>
                  </a:cubicBezTo>
                  <a:cubicBezTo>
                    <a:pt x="1574029" y="5602839"/>
                    <a:pt x="2502754" y="4969131"/>
                    <a:pt x="2502754" y="3621656"/>
                  </a:cubicBezTo>
                  <a:cubicBezTo>
                    <a:pt x="2502754" y="2093192"/>
                    <a:pt x="1929018" y="754641"/>
                    <a:pt x="901855" y="14997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8445" name="Freeform: Shape 18444">
              <a:extLst>
                <a:ext uri="{FF2B5EF4-FFF2-40B4-BE49-F238E27FC236}">
                  <a16:creationId xmlns:a16="http://schemas.microsoft.com/office/drawing/2014/main" id="{B7958EA7-5F20-4E68-8089-D99DC0CC98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>
              <a:off x="591765" y="0"/>
              <a:ext cx="2590095" cy="6858000"/>
            </a:xfrm>
            <a:custGeom>
              <a:avLst/>
              <a:gdLst>
                <a:gd name="connsiteX0" fmla="*/ 955085 w 2209181"/>
                <a:gd name="connsiteY0" fmla="*/ 0 h 6858000"/>
                <a:gd name="connsiteX1" fmla="*/ 937727 w 2209181"/>
                <a:gd name="connsiteY1" fmla="*/ 0 h 6858000"/>
                <a:gd name="connsiteX2" fmla="*/ 963738 w 2209181"/>
                <a:gd name="connsiteY2" fmla="*/ 24346 h 6858000"/>
                <a:gd name="connsiteX3" fmla="*/ 2184004 w 2209181"/>
                <a:gd name="connsiteY3" fmla="*/ 3809420 h 6858000"/>
                <a:gd name="connsiteX4" fmla="*/ 218679 w 2209181"/>
                <a:gd name="connsiteY4" fmla="*/ 6681644 h 6858000"/>
                <a:gd name="connsiteX5" fmla="*/ 0 w 2209181"/>
                <a:gd name="connsiteY5" fmla="*/ 6858000 h 6858000"/>
                <a:gd name="connsiteX6" fmla="*/ 19349 w 2209181"/>
                <a:gd name="connsiteY6" fmla="*/ 6858000 h 6858000"/>
                <a:gd name="connsiteX7" fmla="*/ 236958 w 2209181"/>
                <a:gd name="connsiteY7" fmla="*/ 6682507 h 6858000"/>
                <a:gd name="connsiteX8" fmla="*/ 2202283 w 2209181"/>
                <a:gd name="connsiteY8" fmla="*/ 3810283 h 6858000"/>
                <a:gd name="connsiteX9" fmla="*/ 982018 w 2209181"/>
                <a:gd name="connsiteY9" fmla="*/ 2521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55085" y="0"/>
                  </a:moveTo>
                  <a:lnTo>
                    <a:pt x="937727" y="0"/>
                  </a:lnTo>
                  <a:lnTo>
                    <a:pt x="963738" y="24346"/>
                  </a:lnTo>
                  <a:cubicBezTo>
                    <a:pt x="1818009" y="885455"/>
                    <a:pt x="2251801" y="2269402"/>
                    <a:pt x="2184004" y="3809420"/>
                  </a:cubicBezTo>
                  <a:cubicBezTo>
                    <a:pt x="2120250" y="5257592"/>
                    <a:pt x="1181008" y="5895709"/>
                    <a:pt x="218679" y="6681644"/>
                  </a:cubicBezTo>
                  <a:lnTo>
                    <a:pt x="0" y="6858000"/>
                  </a:lnTo>
                  <a:lnTo>
                    <a:pt x="19349" y="6858000"/>
                  </a:lnTo>
                  <a:lnTo>
                    <a:pt x="236958" y="6682507"/>
                  </a:lnTo>
                  <a:cubicBezTo>
                    <a:pt x="1199288" y="5896573"/>
                    <a:pt x="2138530" y="5258455"/>
                    <a:pt x="2202283" y="3810283"/>
                  </a:cubicBezTo>
                  <a:cubicBezTo>
                    <a:pt x="2270080" y="2270266"/>
                    <a:pt x="1836289" y="886318"/>
                    <a:pt x="982018" y="2521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  <p:sp>
          <p:nvSpPr>
            <p:cNvPr id="18446" name="Freeform: Shape 18445">
              <a:extLst>
                <a:ext uri="{FF2B5EF4-FFF2-40B4-BE49-F238E27FC236}">
                  <a16:creationId xmlns:a16="http://schemas.microsoft.com/office/drawing/2014/main" id="{29DFFEF3-1EED-4606-884B-6908880F6F5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8986345" y="0"/>
              <a:ext cx="2556118" cy="6858000"/>
            </a:xfrm>
            <a:custGeom>
              <a:avLst/>
              <a:gdLst>
                <a:gd name="connsiteX0" fmla="*/ 955085 w 2209181"/>
                <a:gd name="connsiteY0" fmla="*/ 0 h 6858000"/>
                <a:gd name="connsiteX1" fmla="*/ 937727 w 2209181"/>
                <a:gd name="connsiteY1" fmla="*/ 0 h 6858000"/>
                <a:gd name="connsiteX2" fmla="*/ 963738 w 2209181"/>
                <a:gd name="connsiteY2" fmla="*/ 24346 h 6858000"/>
                <a:gd name="connsiteX3" fmla="*/ 2184004 w 2209181"/>
                <a:gd name="connsiteY3" fmla="*/ 3809420 h 6858000"/>
                <a:gd name="connsiteX4" fmla="*/ 218679 w 2209181"/>
                <a:gd name="connsiteY4" fmla="*/ 6681644 h 6858000"/>
                <a:gd name="connsiteX5" fmla="*/ 0 w 2209181"/>
                <a:gd name="connsiteY5" fmla="*/ 6858000 h 6858000"/>
                <a:gd name="connsiteX6" fmla="*/ 19349 w 2209181"/>
                <a:gd name="connsiteY6" fmla="*/ 6858000 h 6858000"/>
                <a:gd name="connsiteX7" fmla="*/ 236958 w 2209181"/>
                <a:gd name="connsiteY7" fmla="*/ 6682507 h 6858000"/>
                <a:gd name="connsiteX8" fmla="*/ 2202283 w 2209181"/>
                <a:gd name="connsiteY8" fmla="*/ 3810283 h 6858000"/>
                <a:gd name="connsiteX9" fmla="*/ 982018 w 2209181"/>
                <a:gd name="connsiteY9" fmla="*/ 25210 h 68580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209181" h="6858000">
                  <a:moveTo>
                    <a:pt x="955085" y="0"/>
                  </a:moveTo>
                  <a:lnTo>
                    <a:pt x="937727" y="0"/>
                  </a:lnTo>
                  <a:lnTo>
                    <a:pt x="963738" y="24346"/>
                  </a:lnTo>
                  <a:cubicBezTo>
                    <a:pt x="1818009" y="885455"/>
                    <a:pt x="2251801" y="2269402"/>
                    <a:pt x="2184004" y="3809420"/>
                  </a:cubicBezTo>
                  <a:cubicBezTo>
                    <a:pt x="2120250" y="5257592"/>
                    <a:pt x="1181008" y="5895709"/>
                    <a:pt x="218679" y="6681644"/>
                  </a:cubicBezTo>
                  <a:lnTo>
                    <a:pt x="0" y="6858000"/>
                  </a:lnTo>
                  <a:lnTo>
                    <a:pt x="19349" y="6858000"/>
                  </a:lnTo>
                  <a:lnTo>
                    <a:pt x="236958" y="6682507"/>
                  </a:lnTo>
                  <a:cubicBezTo>
                    <a:pt x="1199288" y="5896573"/>
                    <a:pt x="2138530" y="5258455"/>
                    <a:pt x="2202283" y="3810283"/>
                  </a:cubicBezTo>
                  <a:cubicBezTo>
                    <a:pt x="2270080" y="2270266"/>
                    <a:pt x="1836289" y="886318"/>
                    <a:pt x="982018" y="25210"/>
                  </a:cubicBezTo>
                  <a:close/>
                </a:path>
              </a:pathLst>
            </a:custGeom>
            <a:solidFill>
              <a:srgbClr val="FFFFFF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Meiryo"/>
                <a:ea typeface="+mn-ea"/>
                <a:cs typeface="+mn-cs"/>
              </a:endParaRPr>
            </a:p>
          </p:txBody>
        </p:sp>
      </p:grpSp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424135" y="3912041"/>
            <a:ext cx="6295729" cy="1396053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marL="12700" marR="5080" algn="ctr" defTabSz="914400"/>
            <a:r>
              <a:rPr lang="en-US" sz="3300" kern="1200" spc="-5">
                <a:solidFill>
                  <a:schemeClr val="tx1"/>
                </a:solidFill>
                <a:latin typeface="+mj-lt"/>
                <a:ea typeface="+mj-ea"/>
                <a:cs typeface="+mj-cs"/>
              </a:rPr>
              <a:t>Hauptschulabschlussprüfung und  Realschulabschlussprüfung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964531" y="5308096"/>
            <a:ext cx="5214937" cy="86239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</a:pPr>
            <a:r>
              <a:rPr lang="en-US" sz="2400" b="1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Gerne beantworten wir Ihre Fragen!</a:t>
            </a:r>
            <a:endParaRPr lang="en-US" sz="24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434" name="Picture 2">
            <a:extLst>
              <a:ext uri="{FF2B5EF4-FFF2-40B4-BE49-F238E27FC236}">
                <a16:creationId xmlns:a16="http://schemas.microsoft.com/office/drawing/2014/main" id="{EBE53697-F300-F4EA-A97A-0E1979C933E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31837" y="1245844"/>
            <a:ext cx="5080325" cy="1964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6492417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90" name="Rectangle 1089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2" name="Rectangle 1091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266402"/>
            <a:ext cx="9143997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/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4" name="Rectangle 1093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5270175"/>
            <a:ext cx="9138997" cy="1590742"/>
          </a:xfrm>
          <a:prstGeom prst="rect">
            <a:avLst/>
          </a:prstGeom>
          <a:gradFill>
            <a:gsLst>
              <a:gs pos="0">
                <a:schemeClr val="accent1">
                  <a:alpha val="0"/>
                </a:schemeClr>
              </a:gs>
              <a:gs pos="100000">
                <a:schemeClr val="accent1">
                  <a:lumMod val="50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6" name="Rectangle 1095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86474" y="5265546"/>
            <a:ext cx="3057523" cy="1590742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8" name="Rectangle 1097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0001" y="5263483"/>
            <a:ext cx="9143999" cy="1597433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5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1028699" y="5510253"/>
            <a:ext cx="7421963" cy="103366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2700" marR="5080" defTabSz="914400"/>
            <a:r>
              <a:rPr lang="en-US" sz="35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Beratungsverfahren</a:t>
            </a:r>
            <a:r>
              <a:rPr lang="en-US" sz="35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3500" kern="1200" dirty="0" err="1">
                <a:solidFill>
                  <a:srgbClr val="FFFFFF"/>
                </a:solidFill>
                <a:latin typeface="+mj-lt"/>
                <a:ea typeface="+mj-ea"/>
                <a:cs typeface="+mj-cs"/>
              </a:rPr>
              <a:t>Jahrgang</a:t>
            </a:r>
            <a:r>
              <a:rPr lang="en-US" sz="35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9</a:t>
            </a:r>
            <a:endParaRPr lang="en-US" sz="3500" kern="1200" spc="-5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8D608CF-2407-5130-7CFB-8DF4AD1D2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55192" y="805041"/>
            <a:ext cx="6233615" cy="24103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85" name="Textfeld 4">
            <a:extLst>
              <a:ext uri="{FF2B5EF4-FFF2-40B4-BE49-F238E27FC236}">
                <a16:creationId xmlns:a16="http://schemas.microsoft.com/office/drawing/2014/main" id="{610113CD-7325-3FB6-A56B-27C481CDE8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8394525"/>
              </p:ext>
            </p:extLst>
          </p:nvPr>
        </p:nvGraphicFramePr>
        <p:xfrm>
          <a:off x="1455192" y="3833199"/>
          <a:ext cx="6249619" cy="111998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28650" y="556995"/>
            <a:ext cx="7886700" cy="1133693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br>
              <a:rPr lang="de-DE" sz="2500" dirty="0">
                <a:ea typeface="+mn-ea"/>
              </a:rPr>
            </a:br>
            <a:r>
              <a:rPr lang="de-DE" sz="2500" dirty="0"/>
              <a:t>Beratung/Entscheidung</a:t>
            </a:r>
            <a:br>
              <a:rPr lang="de-DE" sz="2500" dirty="0">
                <a:ea typeface="+mn-ea"/>
              </a:rPr>
            </a:br>
            <a:endParaRPr lang="de-DE" sz="2500" dirty="0"/>
          </a:p>
        </p:txBody>
      </p:sp>
      <p:graphicFrame>
        <p:nvGraphicFramePr>
          <p:cNvPr id="59405" name="Inhaltsplatzhalter 3">
            <a:extLst>
              <a:ext uri="{FF2B5EF4-FFF2-40B4-BE49-F238E27FC236}">
                <a16:creationId xmlns:a16="http://schemas.microsoft.com/office/drawing/2014/main" id="{B93A32AB-A63E-740C-ACE2-788EEAC60BA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2963037"/>
              </p:ext>
            </p:extLst>
          </p:nvPr>
        </p:nvGraphicFramePr>
        <p:xfrm>
          <a:off x="2819400" y="1386705"/>
          <a:ext cx="5486400" cy="51212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47F30BF-4087-47FA-8DBB-87F25B057707}" type="slidenum">
              <a:rPr lang="de-DE" smtClean="0"/>
              <a:pPr>
                <a:spcAft>
                  <a:spcPts val="600"/>
                </a:spcAft>
              </a:pPr>
              <a:t>17</a:t>
            </a:fld>
            <a:endParaRPr lang="de-DE"/>
          </a:p>
        </p:txBody>
      </p:sp>
      <p:pic>
        <p:nvPicPr>
          <p:cNvPr id="59396" name="Picture 10" descr="Bläser 19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5588000" y="-4191000"/>
            <a:ext cx="4632325" cy="3475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328038330"/>
      </p:ext>
    </p:extLst>
  </p:cSld>
  <p:clrMapOvr>
    <a:masterClrMapping/>
  </p:clrMapOvr>
  <p:transition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628650" y="557188"/>
            <a:ext cx="7886700" cy="1133499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marL="342900" lvl="0" indent="-342900" algn="ctr">
              <a:spcBef>
                <a:spcPct val="20000"/>
              </a:spcBef>
            </a:pPr>
            <a:br>
              <a:rPr lang="de-DE" sz="2500" dirty="0">
                <a:ea typeface="+mn-ea"/>
              </a:rPr>
            </a:br>
            <a:r>
              <a:rPr lang="de-DE" sz="2500" dirty="0"/>
              <a:t>Klasse 9</a:t>
            </a:r>
            <a:br>
              <a:rPr lang="de-DE" sz="2500" dirty="0"/>
            </a:br>
            <a:r>
              <a:rPr lang="de-DE" sz="2500" dirty="0"/>
              <a:t>Was Sie jetzt entscheiden:</a:t>
            </a:r>
            <a:br>
              <a:rPr lang="de-DE" sz="2500" dirty="0">
                <a:ea typeface="+mn-ea"/>
              </a:rPr>
            </a:br>
            <a:endParaRPr lang="de-DE" sz="2500" dirty="0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47F30BF-4087-47FA-8DBB-87F25B057707}" type="slidenum">
              <a:rPr lang="de-DE" smtClean="0"/>
              <a:pPr>
                <a:spcAft>
                  <a:spcPts val="600"/>
                </a:spcAft>
              </a:pPr>
              <a:t>18</a:t>
            </a:fld>
            <a:endParaRPr lang="de-DE"/>
          </a:p>
        </p:txBody>
      </p:sp>
      <p:graphicFrame>
        <p:nvGraphicFramePr>
          <p:cNvPr id="6" name="Inhaltsplatzhalter 4">
            <a:extLst>
              <a:ext uri="{FF2B5EF4-FFF2-40B4-BE49-F238E27FC236}">
                <a16:creationId xmlns:a16="http://schemas.microsoft.com/office/drawing/2014/main" id="{8FF93D88-E418-B9A5-7E27-25C130EC1F19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28650" y="1828800"/>
          <a:ext cx="7886700" cy="4352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85317629"/>
      </p:ext>
    </p:extLst>
  </p:cSld>
  <p:clrMapOvr>
    <a:masterClrMapping/>
  </p:clrMapOvr>
  <p:transition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C9A36457-A5F4-4103-A443-02581C0918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C5FB7E8-B636-40FA-BE8D-48145C0F5C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4"/>
            <a:ext cx="9144000" cy="2295238"/>
          </a:xfrm>
          <a:custGeom>
            <a:avLst/>
            <a:gdLst>
              <a:gd name="connsiteX0" fmla="*/ 12160143 w 12192000"/>
              <a:gd name="connsiteY0" fmla="*/ 831692 h 2079137"/>
              <a:gd name="connsiteX1" fmla="*/ 12159112 w 12192000"/>
              <a:gd name="connsiteY1" fmla="*/ 833361 h 2079137"/>
              <a:gd name="connsiteX2" fmla="*/ 12158912 w 12192000"/>
              <a:gd name="connsiteY2" fmla="*/ 832430 h 2079137"/>
              <a:gd name="connsiteX3" fmla="*/ 0 w 12192000"/>
              <a:gd name="connsiteY3" fmla="*/ 0 h 2079137"/>
              <a:gd name="connsiteX4" fmla="*/ 12192000 w 12192000"/>
              <a:gd name="connsiteY4" fmla="*/ 0 h 2079137"/>
              <a:gd name="connsiteX5" fmla="*/ 12192000 w 12192000"/>
              <a:gd name="connsiteY5" fmla="*/ 558063 h 2079137"/>
              <a:gd name="connsiteX6" fmla="*/ 12189259 w 12192000"/>
              <a:gd name="connsiteY6" fmla="*/ 810508 h 2079137"/>
              <a:gd name="connsiteX7" fmla="*/ 12170847 w 12192000"/>
              <a:gd name="connsiteY7" fmla="*/ 825280 h 2079137"/>
              <a:gd name="connsiteX8" fmla="*/ 12160143 w 12192000"/>
              <a:gd name="connsiteY8" fmla="*/ 831692 h 2079137"/>
              <a:gd name="connsiteX9" fmla="*/ 12163806 w 12192000"/>
              <a:gd name="connsiteY9" fmla="*/ 825759 h 2079137"/>
              <a:gd name="connsiteX10" fmla="*/ 12056557 w 12192000"/>
              <a:gd name="connsiteY10" fmla="*/ 810176 h 2079137"/>
              <a:gd name="connsiteX11" fmla="*/ 11900316 w 12192000"/>
              <a:gd name="connsiteY11" fmla="*/ 789618 h 2079137"/>
              <a:gd name="connsiteX12" fmla="*/ 11791206 w 12192000"/>
              <a:gd name="connsiteY12" fmla="*/ 824176 h 2079137"/>
              <a:gd name="connsiteX13" fmla="*/ 11659257 w 12192000"/>
              <a:gd name="connsiteY13" fmla="*/ 800841 h 2079137"/>
              <a:gd name="connsiteX14" fmla="*/ 11569789 w 12192000"/>
              <a:gd name="connsiteY14" fmla="*/ 797135 h 2079137"/>
              <a:gd name="connsiteX15" fmla="*/ 11367885 w 12192000"/>
              <a:gd name="connsiteY15" fmla="*/ 791985 h 2079137"/>
              <a:gd name="connsiteX16" fmla="*/ 11174663 w 12192000"/>
              <a:gd name="connsiteY16" fmla="*/ 788721 h 2079137"/>
              <a:gd name="connsiteX17" fmla="*/ 11068220 w 12192000"/>
              <a:gd name="connsiteY17" fmla="*/ 786994 h 2079137"/>
              <a:gd name="connsiteX18" fmla="*/ 10893266 w 12192000"/>
              <a:gd name="connsiteY18" fmla="*/ 794013 h 2079137"/>
              <a:gd name="connsiteX19" fmla="*/ 10844025 w 12192000"/>
              <a:gd name="connsiteY19" fmla="*/ 789857 h 2079137"/>
              <a:gd name="connsiteX20" fmla="*/ 10814353 w 12192000"/>
              <a:gd name="connsiteY20" fmla="*/ 789010 h 2079137"/>
              <a:gd name="connsiteX21" fmla="*/ 10748393 w 12192000"/>
              <a:gd name="connsiteY21" fmla="*/ 806738 h 2079137"/>
              <a:gd name="connsiteX22" fmla="*/ 10468256 w 12192000"/>
              <a:gd name="connsiteY22" fmla="*/ 778733 h 2079137"/>
              <a:gd name="connsiteX23" fmla="*/ 10256131 w 12192000"/>
              <a:gd name="connsiteY23" fmla="*/ 788332 h 2079137"/>
              <a:gd name="connsiteX24" fmla="*/ 10177442 w 12192000"/>
              <a:gd name="connsiteY24" fmla="*/ 777371 h 2079137"/>
              <a:gd name="connsiteX25" fmla="*/ 10006086 w 12192000"/>
              <a:gd name="connsiteY25" fmla="*/ 792651 h 2079137"/>
              <a:gd name="connsiteX26" fmla="*/ 9952382 w 12192000"/>
              <a:gd name="connsiteY26" fmla="*/ 815411 h 2079137"/>
              <a:gd name="connsiteX27" fmla="*/ 9926457 w 12192000"/>
              <a:gd name="connsiteY27" fmla="*/ 827295 h 2079137"/>
              <a:gd name="connsiteX28" fmla="*/ 9843405 w 12192000"/>
              <a:gd name="connsiteY28" fmla="*/ 867046 h 2079137"/>
              <a:gd name="connsiteX29" fmla="*/ 9830866 w 12192000"/>
              <a:gd name="connsiteY29" fmla="*/ 875047 h 2079137"/>
              <a:gd name="connsiteX30" fmla="*/ 9801807 w 12192000"/>
              <a:gd name="connsiteY30" fmla="*/ 872272 h 2079137"/>
              <a:gd name="connsiteX31" fmla="*/ 9785653 w 12192000"/>
              <a:gd name="connsiteY31" fmla="*/ 861743 h 2079137"/>
              <a:gd name="connsiteX32" fmla="*/ 9781177 w 12192000"/>
              <a:gd name="connsiteY32" fmla="*/ 864820 h 2079137"/>
              <a:gd name="connsiteX33" fmla="*/ 9768640 w 12192000"/>
              <a:gd name="connsiteY33" fmla="*/ 869379 h 2079137"/>
              <a:gd name="connsiteX34" fmla="*/ 9712211 w 12192000"/>
              <a:gd name="connsiteY34" fmla="*/ 900283 h 2079137"/>
              <a:gd name="connsiteX35" fmla="*/ 9689465 w 12192000"/>
              <a:gd name="connsiteY35" fmla="*/ 899268 h 2079137"/>
              <a:gd name="connsiteX36" fmla="*/ 9600339 w 12192000"/>
              <a:gd name="connsiteY36" fmla="*/ 922112 h 2079137"/>
              <a:gd name="connsiteX37" fmla="*/ 9582850 w 12192000"/>
              <a:gd name="connsiteY37" fmla="*/ 925510 h 2079137"/>
              <a:gd name="connsiteX38" fmla="*/ 9549638 w 12192000"/>
              <a:gd name="connsiteY38" fmla="*/ 940845 h 2079137"/>
              <a:gd name="connsiteX39" fmla="*/ 9539471 w 12192000"/>
              <a:gd name="connsiteY39" fmla="*/ 941799 h 2079137"/>
              <a:gd name="connsiteX40" fmla="*/ 9505592 w 12192000"/>
              <a:gd name="connsiteY40" fmla="*/ 955533 h 2079137"/>
              <a:gd name="connsiteX41" fmla="*/ 9432569 w 12192000"/>
              <a:gd name="connsiteY41" fmla="*/ 985377 h 2079137"/>
              <a:gd name="connsiteX42" fmla="*/ 9414216 w 12192000"/>
              <a:gd name="connsiteY42" fmla="*/ 992655 h 2079137"/>
              <a:gd name="connsiteX43" fmla="*/ 9397106 w 12192000"/>
              <a:gd name="connsiteY43" fmla="*/ 992980 h 2079137"/>
              <a:gd name="connsiteX44" fmla="*/ 9305108 w 12192000"/>
              <a:gd name="connsiteY44" fmla="*/ 1007767 h 2079137"/>
              <a:gd name="connsiteX45" fmla="*/ 9282434 w 12192000"/>
              <a:gd name="connsiteY45" fmla="*/ 1007523 h 2079137"/>
              <a:gd name="connsiteX46" fmla="*/ 9271941 w 12192000"/>
              <a:gd name="connsiteY46" fmla="*/ 1002839 h 2079137"/>
              <a:gd name="connsiteX47" fmla="*/ 9238227 w 12192000"/>
              <a:gd name="connsiteY47" fmla="*/ 1017668 h 2079137"/>
              <a:gd name="connsiteX48" fmla="*/ 9184265 w 12192000"/>
              <a:gd name="connsiteY48" fmla="*/ 1031275 h 2079137"/>
              <a:gd name="connsiteX49" fmla="*/ 9159000 w 12192000"/>
              <a:gd name="connsiteY49" fmla="*/ 1039569 h 2079137"/>
              <a:gd name="connsiteX50" fmla="*/ 9137031 w 12192000"/>
              <a:gd name="connsiteY50" fmla="*/ 1038699 h 2079137"/>
              <a:gd name="connsiteX51" fmla="*/ 9015702 w 12192000"/>
              <a:gd name="connsiteY51" fmla="*/ 1051400 h 2079137"/>
              <a:gd name="connsiteX52" fmla="*/ 8971403 w 12192000"/>
              <a:gd name="connsiteY52" fmla="*/ 1040542 h 2079137"/>
              <a:gd name="connsiteX53" fmla="*/ 8961826 w 12192000"/>
              <a:gd name="connsiteY53" fmla="*/ 1045364 h 2079137"/>
              <a:gd name="connsiteX54" fmla="*/ 8888623 w 12192000"/>
              <a:gd name="connsiteY54" fmla="*/ 1053908 h 2079137"/>
              <a:gd name="connsiteX55" fmla="*/ 8841066 w 12192000"/>
              <a:gd name="connsiteY55" fmla="*/ 1060421 h 2079137"/>
              <a:gd name="connsiteX56" fmla="*/ 8752342 w 12192000"/>
              <a:gd name="connsiteY56" fmla="*/ 1080646 h 2079137"/>
              <a:gd name="connsiteX57" fmla="*/ 8699139 w 12192000"/>
              <a:gd name="connsiteY57" fmla="*/ 1087885 h 2079137"/>
              <a:gd name="connsiteX58" fmla="*/ 8667273 w 12192000"/>
              <a:gd name="connsiteY58" fmla="*/ 1092062 h 2079137"/>
              <a:gd name="connsiteX59" fmla="*/ 8586064 w 12192000"/>
              <a:gd name="connsiteY59" fmla="*/ 1114603 h 2079137"/>
              <a:gd name="connsiteX60" fmla="*/ 8460312 w 12192000"/>
              <a:gd name="connsiteY60" fmla="*/ 1179878 h 2079137"/>
              <a:gd name="connsiteX61" fmla="*/ 8419023 w 12192000"/>
              <a:gd name="connsiteY61" fmla="*/ 1191748 h 2079137"/>
              <a:gd name="connsiteX62" fmla="*/ 8410939 w 12192000"/>
              <a:gd name="connsiteY62" fmla="*/ 1189696 h 2079137"/>
              <a:gd name="connsiteX63" fmla="*/ 8362040 w 12192000"/>
              <a:gd name="connsiteY63" fmla="*/ 1220820 h 2079137"/>
              <a:gd name="connsiteX64" fmla="*/ 8273677 w 12192000"/>
              <a:gd name="connsiteY64" fmla="*/ 1236495 h 2079137"/>
              <a:gd name="connsiteX65" fmla="*/ 8204283 w 12192000"/>
              <a:gd name="connsiteY65" fmla="*/ 1243537 h 2079137"/>
              <a:gd name="connsiteX66" fmla="*/ 8166550 w 12192000"/>
              <a:gd name="connsiteY66" fmla="*/ 1249551 h 2079137"/>
              <a:gd name="connsiteX67" fmla="*/ 8137785 w 12192000"/>
              <a:gd name="connsiteY67" fmla="*/ 1251636 h 2079137"/>
              <a:gd name="connsiteX68" fmla="*/ 8071596 w 12192000"/>
              <a:gd name="connsiteY68" fmla="*/ 1269274 h 2079137"/>
              <a:gd name="connsiteX69" fmla="*/ 7964816 w 12192000"/>
              <a:gd name="connsiteY69" fmla="*/ 1303668 h 2079137"/>
              <a:gd name="connsiteX70" fmla="*/ 7941495 w 12192000"/>
              <a:gd name="connsiteY70" fmla="*/ 1309821 h 2079137"/>
              <a:gd name="connsiteX71" fmla="*/ 7919123 w 12192000"/>
              <a:gd name="connsiteY71" fmla="*/ 1310466 h 2079137"/>
              <a:gd name="connsiteX72" fmla="*/ 7911902 w 12192000"/>
              <a:gd name="connsiteY72" fmla="*/ 1306569 h 2079137"/>
              <a:gd name="connsiteX73" fmla="*/ 7898703 w 12192000"/>
              <a:gd name="connsiteY73" fmla="*/ 1309208 h 2079137"/>
              <a:gd name="connsiteX74" fmla="*/ 7894703 w 12192000"/>
              <a:gd name="connsiteY74" fmla="*/ 1308939 h 2079137"/>
              <a:gd name="connsiteX75" fmla="*/ 7872267 w 12192000"/>
              <a:gd name="connsiteY75" fmla="*/ 1308370 h 2079137"/>
              <a:gd name="connsiteX76" fmla="*/ 7836454 w 12192000"/>
              <a:gd name="connsiteY76" fmla="*/ 1331265 h 2079137"/>
              <a:gd name="connsiteX77" fmla="*/ 7782451 w 12192000"/>
              <a:gd name="connsiteY77" fmla="*/ 1339601 h 2079137"/>
              <a:gd name="connsiteX78" fmla="*/ 7542969 w 12192000"/>
              <a:gd name="connsiteY78" fmla="*/ 1372495 h 2079137"/>
              <a:gd name="connsiteX79" fmla="*/ 7476832 w 12192000"/>
              <a:gd name="connsiteY79" fmla="*/ 1431655 h 2079137"/>
              <a:gd name="connsiteX80" fmla="*/ 7370237 w 12192000"/>
              <a:gd name="connsiteY80" fmla="*/ 1474339 h 2079137"/>
              <a:gd name="connsiteX81" fmla="*/ 7222223 w 12192000"/>
              <a:gd name="connsiteY81" fmla="*/ 1510199 h 2079137"/>
              <a:gd name="connsiteX82" fmla="*/ 7215703 w 12192000"/>
              <a:gd name="connsiteY82" fmla="*/ 1520424 h 2079137"/>
              <a:gd name="connsiteX83" fmla="*/ 7204548 w 12192000"/>
              <a:gd name="connsiteY83" fmla="*/ 1528145 h 2079137"/>
              <a:gd name="connsiteX84" fmla="*/ 7202038 w 12192000"/>
              <a:gd name="connsiteY84" fmla="*/ 1527954 h 2079137"/>
              <a:gd name="connsiteX85" fmla="*/ 7173860 w 12192000"/>
              <a:gd name="connsiteY85" fmla="*/ 1541605 h 2079137"/>
              <a:gd name="connsiteX86" fmla="*/ 7155079 w 12192000"/>
              <a:gd name="connsiteY86" fmla="*/ 1552495 h 2079137"/>
              <a:gd name="connsiteX87" fmla="*/ 7149757 w 12192000"/>
              <a:gd name="connsiteY87" fmla="*/ 1552732 h 2079137"/>
              <a:gd name="connsiteX88" fmla="*/ 7104804 w 12192000"/>
              <a:gd name="connsiteY88" fmla="*/ 1565792 h 2079137"/>
              <a:gd name="connsiteX89" fmla="*/ 7082824 w 12192000"/>
              <a:gd name="connsiteY89" fmla="*/ 1567947 h 2079137"/>
              <a:gd name="connsiteX90" fmla="*/ 7021520 w 12192000"/>
              <a:gd name="connsiteY90" fmla="*/ 1562334 h 2079137"/>
              <a:gd name="connsiteX91" fmla="*/ 6988956 w 12192000"/>
              <a:gd name="connsiteY91" fmla="*/ 1576442 h 2079137"/>
              <a:gd name="connsiteX92" fmla="*/ 6981922 w 12192000"/>
              <a:gd name="connsiteY92" fmla="*/ 1578821 h 2079137"/>
              <a:gd name="connsiteX93" fmla="*/ 6981583 w 12192000"/>
              <a:gd name="connsiteY93" fmla="*/ 1578678 h 2079137"/>
              <a:gd name="connsiteX94" fmla="*/ 6973762 w 12192000"/>
              <a:gd name="connsiteY94" fmla="*/ 1580811 h 2079137"/>
              <a:gd name="connsiteX95" fmla="*/ 6969093 w 12192000"/>
              <a:gd name="connsiteY95" fmla="*/ 1583157 h 2079137"/>
              <a:gd name="connsiteX96" fmla="*/ 6890037 w 12192000"/>
              <a:gd name="connsiteY96" fmla="*/ 1575825 h 2079137"/>
              <a:gd name="connsiteX97" fmla="*/ 6785054 w 12192000"/>
              <a:gd name="connsiteY97" fmla="*/ 1582200 h 2079137"/>
              <a:gd name="connsiteX98" fmla="*/ 6681692 w 12192000"/>
              <a:gd name="connsiteY98" fmla="*/ 1591296 h 2079137"/>
              <a:gd name="connsiteX99" fmla="*/ 6644556 w 12192000"/>
              <a:gd name="connsiteY99" fmla="*/ 1595940 h 2079137"/>
              <a:gd name="connsiteX100" fmla="*/ 6577106 w 12192000"/>
              <a:gd name="connsiteY100" fmla="*/ 1598261 h 2079137"/>
              <a:gd name="connsiteX101" fmla="*/ 6544183 w 12192000"/>
              <a:gd name="connsiteY101" fmla="*/ 1596149 h 2079137"/>
              <a:gd name="connsiteX102" fmla="*/ 6540921 w 12192000"/>
              <a:gd name="connsiteY102" fmla="*/ 1593857 h 2079137"/>
              <a:gd name="connsiteX103" fmla="*/ 6535046 w 12192000"/>
              <a:gd name="connsiteY103" fmla="*/ 1593283 h 2079137"/>
              <a:gd name="connsiteX104" fmla="*/ 6519853 w 12192000"/>
              <a:gd name="connsiteY104" fmla="*/ 1595771 h 2079137"/>
              <a:gd name="connsiteX105" fmla="*/ 6514280 w 12192000"/>
              <a:gd name="connsiteY105" fmla="*/ 1597376 h 2079137"/>
              <a:gd name="connsiteX106" fmla="*/ 6505824 w 12192000"/>
              <a:gd name="connsiteY106" fmla="*/ 1598298 h 2079137"/>
              <a:gd name="connsiteX107" fmla="*/ 6505573 w 12192000"/>
              <a:gd name="connsiteY107" fmla="*/ 1598109 h 2079137"/>
              <a:gd name="connsiteX108" fmla="*/ 6497741 w 12192000"/>
              <a:gd name="connsiteY108" fmla="*/ 1599392 h 2079137"/>
              <a:gd name="connsiteX109" fmla="*/ 6459992 w 12192000"/>
              <a:gd name="connsiteY109" fmla="*/ 1608358 h 2079137"/>
              <a:gd name="connsiteX110" fmla="*/ 6404572 w 12192000"/>
              <a:gd name="connsiteY110" fmla="*/ 1593771 h 2079137"/>
              <a:gd name="connsiteX111" fmla="*/ 6382671 w 12192000"/>
              <a:gd name="connsiteY111" fmla="*/ 1592612 h 2079137"/>
              <a:gd name="connsiteX112" fmla="*/ 6369843 w 12192000"/>
              <a:gd name="connsiteY112" fmla="*/ 1590015 h 2079137"/>
              <a:gd name="connsiteX113" fmla="*/ 6269740 w 12192000"/>
              <a:gd name="connsiteY113" fmla="*/ 1614633 h 2079137"/>
              <a:gd name="connsiteX114" fmla="*/ 6255405 w 12192000"/>
              <a:gd name="connsiteY114" fmla="*/ 1620529 h 2079137"/>
              <a:gd name="connsiteX115" fmla="*/ 6244248 w 12192000"/>
              <a:gd name="connsiteY115" fmla="*/ 1629561 h 2079137"/>
              <a:gd name="connsiteX116" fmla="*/ 6086396 w 12192000"/>
              <a:gd name="connsiteY116" fmla="*/ 1642666 h 2079137"/>
              <a:gd name="connsiteX117" fmla="*/ 5867429 w 12192000"/>
              <a:gd name="connsiteY117" fmla="*/ 1695554 h 2079137"/>
              <a:gd name="connsiteX118" fmla="*/ 5772864 w 12192000"/>
              <a:gd name="connsiteY118" fmla="*/ 1689002 h 2079137"/>
              <a:gd name="connsiteX119" fmla="*/ 5629833 w 12192000"/>
              <a:gd name="connsiteY119" fmla="*/ 1713273 h 2079137"/>
              <a:gd name="connsiteX120" fmla="*/ 5504771 w 12192000"/>
              <a:gd name="connsiteY120" fmla="*/ 1725744 h 2079137"/>
              <a:gd name="connsiteX121" fmla="*/ 5490967 w 12192000"/>
              <a:gd name="connsiteY121" fmla="*/ 1726367 h 2079137"/>
              <a:gd name="connsiteX122" fmla="*/ 5486015 w 12192000"/>
              <a:gd name="connsiteY122" fmla="*/ 1721481 h 2079137"/>
              <a:gd name="connsiteX123" fmla="*/ 5439364 w 12192000"/>
              <a:gd name="connsiteY123" fmla="*/ 1721349 h 2079137"/>
              <a:gd name="connsiteX124" fmla="*/ 5350025 w 12192000"/>
              <a:gd name="connsiteY124" fmla="*/ 1729885 h 2079137"/>
              <a:gd name="connsiteX125" fmla="*/ 5336104 w 12192000"/>
              <a:gd name="connsiteY125" fmla="*/ 1734377 h 2079137"/>
              <a:gd name="connsiteX126" fmla="*/ 5245234 w 12192000"/>
              <a:gd name="connsiteY126" fmla="*/ 1738520 h 2079137"/>
              <a:gd name="connsiteX127" fmla="*/ 5182955 w 12192000"/>
              <a:gd name="connsiteY127" fmla="*/ 1744622 h 2079137"/>
              <a:gd name="connsiteX128" fmla="*/ 5169506 w 12192000"/>
              <a:gd name="connsiteY128" fmla="*/ 1748993 h 2079137"/>
              <a:gd name="connsiteX129" fmla="*/ 5154299 w 12192000"/>
              <a:gd name="connsiteY129" fmla="*/ 1744080 h 2079137"/>
              <a:gd name="connsiteX130" fmla="*/ 5149917 w 12192000"/>
              <a:gd name="connsiteY130" fmla="*/ 1739727 h 2079137"/>
              <a:gd name="connsiteX131" fmla="*/ 5100319 w 12192000"/>
              <a:gd name="connsiteY131" fmla="*/ 1745797 h 2079137"/>
              <a:gd name="connsiteX132" fmla="*/ 5094361 w 12192000"/>
              <a:gd name="connsiteY132" fmla="*/ 1745767 h 2079137"/>
              <a:gd name="connsiteX133" fmla="*/ 5053410 w 12192000"/>
              <a:gd name="connsiteY133" fmla="*/ 1742790 h 2079137"/>
              <a:gd name="connsiteX134" fmla="*/ 4992711 w 12192000"/>
              <a:gd name="connsiteY134" fmla="*/ 1734075 h 2079137"/>
              <a:gd name="connsiteX135" fmla="*/ 4930098 w 12192000"/>
              <a:gd name="connsiteY135" fmla="*/ 1717312 h 2079137"/>
              <a:gd name="connsiteX136" fmla="*/ 4893834 w 12192000"/>
              <a:gd name="connsiteY136" fmla="*/ 1710028 h 2079137"/>
              <a:gd name="connsiteX137" fmla="*/ 4868730 w 12192000"/>
              <a:gd name="connsiteY137" fmla="*/ 1702384 h 2079137"/>
              <a:gd name="connsiteX138" fmla="*/ 4797925 w 12192000"/>
              <a:gd name="connsiteY138" fmla="*/ 1695535 h 2079137"/>
              <a:gd name="connsiteX139" fmla="*/ 4677670 w 12192000"/>
              <a:gd name="connsiteY139" fmla="*/ 1689453 h 2079137"/>
              <a:gd name="connsiteX140" fmla="*/ 4634248 w 12192000"/>
              <a:gd name="connsiteY140" fmla="*/ 1680227 h 2079137"/>
              <a:gd name="connsiteX141" fmla="*/ 4632434 w 12192000"/>
              <a:gd name="connsiteY141" fmla="*/ 1674607 h 2079137"/>
              <a:gd name="connsiteX142" fmla="*/ 4619204 w 12192000"/>
              <a:gd name="connsiteY142" fmla="*/ 1672507 h 2079137"/>
              <a:gd name="connsiteX143" fmla="*/ 4616283 w 12192000"/>
              <a:gd name="connsiteY143" fmla="*/ 1670977 h 2079137"/>
              <a:gd name="connsiteX144" fmla="*/ 4598926 w 12192000"/>
              <a:gd name="connsiteY144" fmla="*/ 1663178 h 2079137"/>
              <a:gd name="connsiteX145" fmla="*/ 4547069 w 12192000"/>
              <a:gd name="connsiteY145" fmla="*/ 1670642 h 2079137"/>
              <a:gd name="connsiteX146" fmla="*/ 4523516 w 12192000"/>
              <a:gd name="connsiteY146" fmla="*/ 1669785 h 2079137"/>
              <a:gd name="connsiteX147" fmla="*/ 4500586 w 12192000"/>
              <a:gd name="connsiteY147" fmla="*/ 1675912 h 2079137"/>
              <a:gd name="connsiteX148" fmla="*/ 4488196 w 12192000"/>
              <a:gd name="connsiteY148" fmla="*/ 1683463 h 2079137"/>
              <a:gd name="connsiteX149" fmla="*/ 4445463 w 12192000"/>
              <a:gd name="connsiteY149" fmla="*/ 1695634 h 2079137"/>
              <a:gd name="connsiteX150" fmla="*/ 4446550 w 12192000"/>
              <a:gd name="connsiteY150" fmla="*/ 1680538 h 2079137"/>
              <a:gd name="connsiteX151" fmla="*/ 4365375 w 12192000"/>
              <a:gd name="connsiteY151" fmla="*/ 1697935 h 2079137"/>
              <a:gd name="connsiteX152" fmla="*/ 4305123 w 12192000"/>
              <a:gd name="connsiteY152" fmla="*/ 1714185 h 2079137"/>
              <a:gd name="connsiteX153" fmla="*/ 4292665 w 12192000"/>
              <a:gd name="connsiteY153" fmla="*/ 1720703 h 2079137"/>
              <a:gd name="connsiteX154" fmla="*/ 4276789 w 12192000"/>
              <a:gd name="connsiteY154" fmla="*/ 1718367 h 2079137"/>
              <a:gd name="connsiteX155" fmla="*/ 4271683 w 12192000"/>
              <a:gd name="connsiteY155" fmla="*/ 1714801 h 2079137"/>
              <a:gd name="connsiteX156" fmla="*/ 4223918 w 12192000"/>
              <a:gd name="connsiteY156" fmla="*/ 1728936 h 2079137"/>
              <a:gd name="connsiteX157" fmla="*/ 4218039 w 12192000"/>
              <a:gd name="connsiteY157" fmla="*/ 1729885 h 2079137"/>
              <a:gd name="connsiteX158" fmla="*/ 4177153 w 12192000"/>
              <a:gd name="connsiteY158" fmla="*/ 1733691 h 2079137"/>
              <a:gd name="connsiteX159" fmla="*/ 4051032 w 12192000"/>
              <a:gd name="connsiteY159" fmla="*/ 1728886 h 2079137"/>
              <a:gd name="connsiteX160" fmla="*/ 4013978 w 12192000"/>
              <a:gd name="connsiteY160" fmla="*/ 1727679 h 2079137"/>
              <a:gd name="connsiteX161" fmla="*/ 3987857 w 12192000"/>
              <a:gd name="connsiteY161" fmla="*/ 1724282 h 2079137"/>
              <a:gd name="connsiteX162" fmla="*/ 3916852 w 12192000"/>
              <a:gd name="connsiteY162" fmla="*/ 1729184 h 2079137"/>
              <a:gd name="connsiteX163" fmla="*/ 3797263 w 12192000"/>
              <a:gd name="connsiteY163" fmla="*/ 1742976 h 2079137"/>
              <a:gd name="connsiteX164" fmla="*/ 3752806 w 12192000"/>
              <a:gd name="connsiteY164" fmla="*/ 1741033 h 2079137"/>
              <a:gd name="connsiteX165" fmla="*/ 3749997 w 12192000"/>
              <a:gd name="connsiteY165" fmla="*/ 1735799 h 2079137"/>
              <a:gd name="connsiteX166" fmla="*/ 3736582 w 12192000"/>
              <a:gd name="connsiteY166" fmla="*/ 1735907 h 2079137"/>
              <a:gd name="connsiteX167" fmla="*/ 3733428 w 12192000"/>
              <a:gd name="connsiteY167" fmla="*/ 1734881 h 2079137"/>
              <a:gd name="connsiteX168" fmla="*/ 3714911 w 12192000"/>
              <a:gd name="connsiteY168" fmla="*/ 1730056 h 2079137"/>
              <a:gd name="connsiteX169" fmla="*/ 3665172 w 12192000"/>
              <a:gd name="connsiteY169" fmla="*/ 1745936 h 2079137"/>
              <a:gd name="connsiteX170" fmla="*/ 3552006 w 12192000"/>
              <a:gd name="connsiteY170" fmla="*/ 1755220 h 2079137"/>
              <a:gd name="connsiteX171" fmla="*/ 3390301 w 12192000"/>
              <a:gd name="connsiteY171" fmla="*/ 1762546 h 2079137"/>
              <a:gd name="connsiteX172" fmla="*/ 3264312 w 12192000"/>
              <a:gd name="connsiteY172" fmla="*/ 1774620 h 2079137"/>
              <a:gd name="connsiteX173" fmla="*/ 3106901 w 12192000"/>
              <a:gd name="connsiteY173" fmla="*/ 1804264 h 2079137"/>
              <a:gd name="connsiteX174" fmla="*/ 2993303 w 12192000"/>
              <a:gd name="connsiteY174" fmla="*/ 1806542 h 2079137"/>
              <a:gd name="connsiteX175" fmla="*/ 2979115 w 12192000"/>
              <a:gd name="connsiteY175" fmla="*/ 1815432 h 2079137"/>
              <a:gd name="connsiteX176" fmla="*/ 2963118 w 12192000"/>
              <a:gd name="connsiteY176" fmla="*/ 1820962 h 2079137"/>
              <a:gd name="connsiteX177" fmla="*/ 2961156 w 12192000"/>
              <a:gd name="connsiteY177" fmla="*/ 1820297 h 2079137"/>
              <a:gd name="connsiteX178" fmla="*/ 2925719 w 12192000"/>
              <a:gd name="connsiteY178" fmla="*/ 1828468 h 2079137"/>
              <a:gd name="connsiteX179" fmla="*/ 2857951 w 12192000"/>
              <a:gd name="connsiteY179" fmla="*/ 1842496 h 2079137"/>
              <a:gd name="connsiteX180" fmla="*/ 2857427 w 12192000"/>
              <a:gd name="connsiteY180" fmla="*/ 1841591 h 2079137"/>
              <a:gd name="connsiteX181" fmla="*/ 2846731 w 12192000"/>
              <a:gd name="connsiteY181" fmla="*/ 1839316 h 2079137"/>
              <a:gd name="connsiteX182" fmla="*/ 2826290 w 12192000"/>
              <a:gd name="connsiteY182" fmla="*/ 1837274 h 2079137"/>
              <a:gd name="connsiteX183" fmla="*/ 2779146 w 12192000"/>
              <a:gd name="connsiteY183" fmla="*/ 1820071 h 2079137"/>
              <a:gd name="connsiteX184" fmla="*/ 2739608 w 12192000"/>
              <a:gd name="connsiteY184" fmla="*/ 1827861 h 2079137"/>
              <a:gd name="connsiteX185" fmla="*/ 2731631 w 12192000"/>
              <a:gd name="connsiteY185" fmla="*/ 1828881 h 2079137"/>
              <a:gd name="connsiteX186" fmla="*/ 2731464 w 12192000"/>
              <a:gd name="connsiteY186" fmla="*/ 1828677 h 2079137"/>
              <a:gd name="connsiteX187" fmla="*/ 2723037 w 12192000"/>
              <a:gd name="connsiteY187" fmla="*/ 1829303 h 2079137"/>
              <a:gd name="connsiteX188" fmla="*/ 2701616 w 12192000"/>
              <a:gd name="connsiteY188" fmla="*/ 1832725 h 2079137"/>
              <a:gd name="connsiteX189" fmla="*/ 2696239 w 12192000"/>
              <a:gd name="connsiteY189" fmla="*/ 1831904 h 2079137"/>
              <a:gd name="connsiteX190" fmla="*/ 2663445 w 12192000"/>
              <a:gd name="connsiteY190" fmla="*/ 1825958 h 2079137"/>
              <a:gd name="connsiteX191" fmla="*/ 2560925 w 12192000"/>
              <a:gd name="connsiteY191" fmla="*/ 1829094 h 2079137"/>
              <a:gd name="connsiteX192" fmla="*/ 2458739 w 12192000"/>
              <a:gd name="connsiteY192" fmla="*/ 1834479 h 2079137"/>
              <a:gd name="connsiteX193" fmla="*/ 2356074 w 12192000"/>
              <a:gd name="connsiteY193" fmla="*/ 1836991 h 2079137"/>
              <a:gd name="connsiteX194" fmla="*/ 2304241 w 12192000"/>
              <a:gd name="connsiteY194" fmla="*/ 1822021 h 2079137"/>
              <a:gd name="connsiteX195" fmla="*/ 2298362 w 12192000"/>
              <a:gd name="connsiteY195" fmla="*/ 1822125 h 2079137"/>
              <a:gd name="connsiteX196" fmla="*/ 2283527 w 12192000"/>
              <a:gd name="connsiteY196" fmla="*/ 1826361 h 2079137"/>
              <a:gd name="connsiteX197" fmla="*/ 2278150 w 12192000"/>
              <a:gd name="connsiteY197" fmla="*/ 1828604 h 2079137"/>
              <a:gd name="connsiteX198" fmla="*/ 2269853 w 12192000"/>
              <a:gd name="connsiteY198" fmla="*/ 1830502 h 2079137"/>
              <a:gd name="connsiteX199" fmla="*/ 2269585 w 12192000"/>
              <a:gd name="connsiteY199" fmla="*/ 1830341 h 2079137"/>
              <a:gd name="connsiteX200" fmla="*/ 2225332 w 12192000"/>
              <a:gd name="connsiteY200" fmla="*/ 1845825 h 2079137"/>
              <a:gd name="connsiteX201" fmla="*/ 2169048 w 12192000"/>
              <a:gd name="connsiteY201" fmla="*/ 1837658 h 2079137"/>
              <a:gd name="connsiteX202" fmla="*/ 2147231 w 12192000"/>
              <a:gd name="connsiteY202" fmla="*/ 1839027 h 2079137"/>
              <a:gd name="connsiteX203" fmla="*/ 2135241 w 12192000"/>
              <a:gd name="connsiteY203" fmla="*/ 1838652 h 2079137"/>
              <a:gd name="connsiteX204" fmla="*/ 2099215 w 12192000"/>
              <a:gd name="connsiteY204" fmla="*/ 1850768 h 2079137"/>
              <a:gd name="connsiteX205" fmla="*/ 2094046 w 12192000"/>
              <a:gd name="connsiteY205" fmla="*/ 1850806 h 2079137"/>
              <a:gd name="connsiteX206" fmla="*/ 2071850 w 12192000"/>
              <a:gd name="connsiteY206" fmla="*/ 1861319 h 2079137"/>
              <a:gd name="connsiteX207" fmla="*/ 2039607 w 12192000"/>
              <a:gd name="connsiteY207" fmla="*/ 1874318 h 2079137"/>
              <a:gd name="connsiteX208" fmla="*/ 2037289 w 12192000"/>
              <a:gd name="connsiteY208" fmla="*/ 1874025 h 2079137"/>
              <a:gd name="connsiteX209" fmla="*/ 2023615 w 12192000"/>
              <a:gd name="connsiteY209" fmla="*/ 1881562 h 2079137"/>
              <a:gd name="connsiteX210" fmla="*/ 1957176 w 12192000"/>
              <a:gd name="connsiteY210" fmla="*/ 1898709 h 2079137"/>
              <a:gd name="connsiteX211" fmla="*/ 1858081 w 12192000"/>
              <a:gd name="connsiteY211" fmla="*/ 1923144 h 2079137"/>
              <a:gd name="connsiteX212" fmla="*/ 1738865 w 12192000"/>
              <a:gd name="connsiteY212" fmla="*/ 1944965 h 2079137"/>
              <a:gd name="connsiteX213" fmla="*/ 1616692 w 12192000"/>
              <a:gd name="connsiteY213" fmla="*/ 1989107 h 2079137"/>
              <a:gd name="connsiteX214" fmla="*/ 1411898 w 12192000"/>
              <a:gd name="connsiteY214" fmla="*/ 2046254 h 2079137"/>
              <a:gd name="connsiteX215" fmla="*/ 1375780 w 12192000"/>
              <a:gd name="connsiteY215" fmla="*/ 2047961 h 2079137"/>
              <a:gd name="connsiteX216" fmla="*/ 1375707 w 12192000"/>
              <a:gd name="connsiteY216" fmla="*/ 2047981 h 2079137"/>
              <a:gd name="connsiteX217" fmla="*/ 1285585 w 12192000"/>
              <a:gd name="connsiteY217" fmla="*/ 2047113 h 2079137"/>
              <a:gd name="connsiteX218" fmla="*/ 1263658 w 12192000"/>
              <a:gd name="connsiteY218" fmla="*/ 2041397 h 2079137"/>
              <a:gd name="connsiteX219" fmla="*/ 1170403 w 12192000"/>
              <a:gd name="connsiteY219" fmla="*/ 2033399 h 2079137"/>
              <a:gd name="connsiteX220" fmla="*/ 1153718 w 12192000"/>
              <a:gd name="connsiteY220" fmla="*/ 2029576 h 2079137"/>
              <a:gd name="connsiteX221" fmla="*/ 1133937 w 12192000"/>
              <a:gd name="connsiteY221" fmla="*/ 2032149 h 2079137"/>
              <a:gd name="connsiteX222" fmla="*/ 1054999 w 12192000"/>
              <a:gd name="connsiteY222" fmla="*/ 2043242 h 2079137"/>
              <a:gd name="connsiteX223" fmla="*/ 1018405 w 12192000"/>
              <a:gd name="connsiteY223" fmla="*/ 2048281 h 2079137"/>
              <a:gd name="connsiteX224" fmla="*/ 1016563 w 12192000"/>
              <a:gd name="connsiteY224" fmla="*/ 2051718 h 2079137"/>
              <a:gd name="connsiteX225" fmla="*/ 1008284 w 12192000"/>
              <a:gd name="connsiteY225" fmla="*/ 2046742 h 2079137"/>
              <a:gd name="connsiteX226" fmla="*/ 981974 w 12192000"/>
              <a:gd name="connsiteY226" fmla="*/ 2048363 h 2079137"/>
              <a:gd name="connsiteX227" fmla="*/ 971903 w 12192000"/>
              <a:gd name="connsiteY227" fmla="*/ 2053484 h 2079137"/>
              <a:gd name="connsiteX228" fmla="*/ 954015 w 12192000"/>
              <a:gd name="connsiteY228" fmla="*/ 2052529 h 2079137"/>
              <a:gd name="connsiteX229" fmla="*/ 839571 w 12192000"/>
              <a:gd name="connsiteY229" fmla="*/ 2046509 h 2079137"/>
              <a:gd name="connsiteX230" fmla="*/ 823321 w 12192000"/>
              <a:gd name="connsiteY230" fmla="*/ 2054296 h 2079137"/>
              <a:gd name="connsiteX231" fmla="*/ 800990 w 12192000"/>
              <a:gd name="connsiteY231" fmla="*/ 2051523 h 2079137"/>
              <a:gd name="connsiteX232" fmla="*/ 776439 w 12192000"/>
              <a:gd name="connsiteY232" fmla="*/ 2062634 h 2079137"/>
              <a:gd name="connsiteX233" fmla="*/ 763041 w 12192000"/>
              <a:gd name="connsiteY233" fmla="*/ 2063995 h 2079137"/>
              <a:gd name="connsiteX234" fmla="*/ 757863 w 12192000"/>
              <a:gd name="connsiteY234" fmla="*/ 2065877 h 2079137"/>
              <a:gd name="connsiteX235" fmla="*/ 745053 w 12192000"/>
              <a:gd name="connsiteY235" fmla="*/ 2051831 h 2079137"/>
              <a:gd name="connsiteX236" fmla="*/ 722609 w 12192000"/>
              <a:gd name="connsiteY236" fmla="*/ 2049504 h 2079137"/>
              <a:gd name="connsiteX237" fmla="*/ 717618 w 12192000"/>
              <a:gd name="connsiteY237" fmla="*/ 2042131 h 2079137"/>
              <a:gd name="connsiteX238" fmla="*/ 703285 w 12192000"/>
              <a:gd name="connsiteY238" fmla="*/ 2046808 h 2079137"/>
              <a:gd name="connsiteX239" fmla="*/ 680199 w 12192000"/>
              <a:gd name="connsiteY239" fmla="*/ 2051947 h 2079137"/>
              <a:gd name="connsiteX240" fmla="*/ 667351 w 12192000"/>
              <a:gd name="connsiteY240" fmla="*/ 2054469 h 2079137"/>
              <a:gd name="connsiteX241" fmla="*/ 660961 w 12192000"/>
              <a:gd name="connsiteY241" fmla="*/ 2049404 h 2079137"/>
              <a:gd name="connsiteX242" fmla="*/ 638282 w 12192000"/>
              <a:gd name="connsiteY242" fmla="*/ 2060093 h 2079137"/>
              <a:gd name="connsiteX243" fmla="*/ 583551 w 12192000"/>
              <a:gd name="connsiteY243" fmla="*/ 2070197 h 2079137"/>
              <a:gd name="connsiteX244" fmla="*/ 525274 w 12192000"/>
              <a:gd name="connsiteY244" fmla="*/ 2079137 h 2079137"/>
              <a:gd name="connsiteX245" fmla="*/ 405635 w 12192000"/>
              <a:gd name="connsiteY245" fmla="*/ 2059339 h 2079137"/>
              <a:gd name="connsiteX246" fmla="*/ 281555 w 12192000"/>
              <a:gd name="connsiteY246" fmla="*/ 2022847 h 2079137"/>
              <a:gd name="connsiteX247" fmla="*/ 98513 w 12192000"/>
              <a:gd name="connsiteY247" fmla="*/ 1969504 h 2079137"/>
              <a:gd name="connsiteX248" fmla="*/ 56191 w 12192000"/>
              <a:gd name="connsiteY248" fmla="*/ 1950709 h 2079137"/>
              <a:gd name="connsiteX249" fmla="*/ 0 w 12192000"/>
              <a:gd name="connsiteY249" fmla="*/ 1935789 h 2079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</a:cxnLst>
            <a:rect l="l" t="t" r="r" b="b"/>
            <a:pathLst>
              <a:path w="12192000" h="2079137">
                <a:moveTo>
                  <a:pt x="12160143" y="831692"/>
                </a:moveTo>
                <a:lnTo>
                  <a:pt x="12159112" y="833361"/>
                </a:lnTo>
                <a:cubicBezTo>
                  <a:pt x="12157915" y="833832"/>
                  <a:pt x="12157402" y="833649"/>
                  <a:pt x="12158912" y="832430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558063"/>
                </a:lnTo>
                <a:lnTo>
                  <a:pt x="12189259" y="810508"/>
                </a:lnTo>
                <a:lnTo>
                  <a:pt x="12170847" y="825280"/>
                </a:lnTo>
                <a:lnTo>
                  <a:pt x="12160143" y="831692"/>
                </a:lnTo>
                <a:lnTo>
                  <a:pt x="12163806" y="825759"/>
                </a:lnTo>
                <a:cubicBezTo>
                  <a:pt x="12125449" y="821525"/>
                  <a:pt x="12082203" y="824698"/>
                  <a:pt x="12056557" y="810176"/>
                </a:cubicBezTo>
                <a:cubicBezTo>
                  <a:pt x="12050902" y="790976"/>
                  <a:pt x="11923731" y="799312"/>
                  <a:pt x="11900316" y="789618"/>
                </a:cubicBezTo>
                <a:cubicBezTo>
                  <a:pt x="11841702" y="803374"/>
                  <a:pt x="11823963" y="832645"/>
                  <a:pt x="11791206" y="824176"/>
                </a:cubicBezTo>
                <a:cubicBezTo>
                  <a:pt x="11768977" y="817380"/>
                  <a:pt x="11683857" y="828947"/>
                  <a:pt x="11659257" y="800841"/>
                </a:cubicBezTo>
                <a:cubicBezTo>
                  <a:pt x="11617173" y="818107"/>
                  <a:pt x="11602556" y="790694"/>
                  <a:pt x="11569789" y="797135"/>
                </a:cubicBezTo>
                <a:cubicBezTo>
                  <a:pt x="11498310" y="795094"/>
                  <a:pt x="11458472" y="819882"/>
                  <a:pt x="11367885" y="791985"/>
                </a:cubicBezTo>
                <a:cubicBezTo>
                  <a:pt x="11325508" y="798158"/>
                  <a:pt x="11266580" y="755023"/>
                  <a:pt x="11174663" y="788721"/>
                </a:cubicBezTo>
                <a:cubicBezTo>
                  <a:pt x="11122703" y="792192"/>
                  <a:pt x="11150009" y="775410"/>
                  <a:pt x="11068220" y="786994"/>
                </a:cubicBezTo>
                <a:cubicBezTo>
                  <a:pt x="11046931" y="759861"/>
                  <a:pt x="10919185" y="793102"/>
                  <a:pt x="10893266" y="794013"/>
                </a:cubicBezTo>
                <a:cubicBezTo>
                  <a:pt x="10874184" y="776189"/>
                  <a:pt x="10862860" y="788743"/>
                  <a:pt x="10844025" y="789857"/>
                </a:cubicBezTo>
                <a:cubicBezTo>
                  <a:pt x="10836453" y="779294"/>
                  <a:pt x="10820690" y="778184"/>
                  <a:pt x="10814353" y="789010"/>
                </a:cubicBezTo>
                <a:cubicBezTo>
                  <a:pt x="10819669" y="816016"/>
                  <a:pt x="10754019" y="789067"/>
                  <a:pt x="10748393" y="806738"/>
                </a:cubicBezTo>
                <a:cubicBezTo>
                  <a:pt x="10687156" y="807873"/>
                  <a:pt x="10550299" y="781800"/>
                  <a:pt x="10468256" y="778733"/>
                </a:cubicBezTo>
                <a:cubicBezTo>
                  <a:pt x="10436666" y="770025"/>
                  <a:pt x="10371995" y="797252"/>
                  <a:pt x="10256131" y="788332"/>
                </a:cubicBezTo>
                <a:cubicBezTo>
                  <a:pt x="10240995" y="781626"/>
                  <a:pt x="10182664" y="765742"/>
                  <a:pt x="10177442" y="777371"/>
                </a:cubicBezTo>
                <a:cubicBezTo>
                  <a:pt x="10141447" y="775683"/>
                  <a:pt x="10030323" y="810071"/>
                  <a:pt x="10006086" y="792651"/>
                </a:cubicBezTo>
                <a:cubicBezTo>
                  <a:pt x="10009448" y="818833"/>
                  <a:pt x="9960389" y="791426"/>
                  <a:pt x="9952382" y="815411"/>
                </a:cubicBezTo>
                <a:lnTo>
                  <a:pt x="9926457" y="827295"/>
                </a:lnTo>
                <a:lnTo>
                  <a:pt x="9843405" y="867046"/>
                </a:lnTo>
                <a:lnTo>
                  <a:pt x="9830866" y="875047"/>
                </a:lnTo>
                <a:lnTo>
                  <a:pt x="9801807" y="872272"/>
                </a:lnTo>
                <a:lnTo>
                  <a:pt x="9785653" y="861743"/>
                </a:lnTo>
                <a:lnTo>
                  <a:pt x="9781177" y="864820"/>
                </a:lnTo>
                <a:cubicBezTo>
                  <a:pt x="9776153" y="871003"/>
                  <a:pt x="9773556" y="874842"/>
                  <a:pt x="9768640" y="869379"/>
                </a:cubicBezTo>
                <a:lnTo>
                  <a:pt x="9712211" y="900283"/>
                </a:lnTo>
                <a:cubicBezTo>
                  <a:pt x="9706243" y="902750"/>
                  <a:pt x="9698952" y="902954"/>
                  <a:pt x="9689465" y="899268"/>
                </a:cubicBezTo>
                <a:cubicBezTo>
                  <a:pt x="9670819" y="902906"/>
                  <a:pt x="9618108" y="917739"/>
                  <a:pt x="9600339" y="922112"/>
                </a:cubicBezTo>
                <a:lnTo>
                  <a:pt x="9582850" y="925510"/>
                </a:lnTo>
                <a:cubicBezTo>
                  <a:pt x="9574400" y="928631"/>
                  <a:pt x="9556868" y="938130"/>
                  <a:pt x="9549638" y="940845"/>
                </a:cubicBezTo>
                <a:cubicBezTo>
                  <a:pt x="9543792" y="942327"/>
                  <a:pt x="9546812" y="939351"/>
                  <a:pt x="9539471" y="941799"/>
                </a:cubicBezTo>
                <a:cubicBezTo>
                  <a:pt x="9538994" y="947702"/>
                  <a:pt x="9536009" y="953248"/>
                  <a:pt x="9505592" y="955533"/>
                </a:cubicBezTo>
                <a:cubicBezTo>
                  <a:pt x="9486013" y="968563"/>
                  <a:pt x="9460860" y="978842"/>
                  <a:pt x="9432569" y="985377"/>
                </a:cubicBezTo>
                <a:cubicBezTo>
                  <a:pt x="9426990" y="980335"/>
                  <a:pt x="9418918" y="990185"/>
                  <a:pt x="9414216" y="992655"/>
                </a:cubicBezTo>
                <a:cubicBezTo>
                  <a:pt x="9412644" y="989014"/>
                  <a:pt x="9400057" y="989255"/>
                  <a:pt x="9397106" y="992980"/>
                </a:cubicBezTo>
                <a:cubicBezTo>
                  <a:pt x="9314093" y="1020862"/>
                  <a:pt x="9349678" y="978420"/>
                  <a:pt x="9305108" y="1007767"/>
                </a:cubicBezTo>
                <a:cubicBezTo>
                  <a:pt x="9296670" y="1010324"/>
                  <a:pt x="9289251" y="1009612"/>
                  <a:pt x="9282434" y="1007523"/>
                </a:cubicBezTo>
                <a:lnTo>
                  <a:pt x="9271941" y="1002839"/>
                </a:lnTo>
                <a:lnTo>
                  <a:pt x="9238227" y="1017668"/>
                </a:lnTo>
                <a:cubicBezTo>
                  <a:pt x="9221294" y="1023415"/>
                  <a:pt x="9203166" y="1027997"/>
                  <a:pt x="9184265" y="1031275"/>
                </a:cubicBezTo>
                <a:cubicBezTo>
                  <a:pt x="9178371" y="1024135"/>
                  <a:pt x="9165618" y="1036637"/>
                  <a:pt x="9159000" y="1039569"/>
                </a:cubicBezTo>
                <a:cubicBezTo>
                  <a:pt x="9157881" y="1034602"/>
                  <a:pt x="9141725" y="1033964"/>
                  <a:pt x="9137031" y="1038699"/>
                </a:cubicBezTo>
                <a:cubicBezTo>
                  <a:pt x="9023973" y="1069523"/>
                  <a:pt x="9079946" y="1015706"/>
                  <a:pt x="9015702" y="1051400"/>
                </a:cubicBezTo>
                <a:lnTo>
                  <a:pt x="8971403" y="1040542"/>
                </a:lnTo>
                <a:lnTo>
                  <a:pt x="8961826" y="1045364"/>
                </a:lnTo>
                <a:cubicBezTo>
                  <a:pt x="8922837" y="1050010"/>
                  <a:pt x="8909116" y="1040754"/>
                  <a:pt x="8888623" y="1053908"/>
                </a:cubicBezTo>
                <a:cubicBezTo>
                  <a:pt x="8850424" y="1035587"/>
                  <a:pt x="8865892" y="1054194"/>
                  <a:pt x="8841066" y="1060421"/>
                </a:cubicBezTo>
                <a:cubicBezTo>
                  <a:pt x="8818353" y="1064878"/>
                  <a:pt x="8775995" y="1076068"/>
                  <a:pt x="8752342" y="1080646"/>
                </a:cubicBezTo>
                <a:cubicBezTo>
                  <a:pt x="8736966" y="1099406"/>
                  <a:pt x="8723186" y="1079948"/>
                  <a:pt x="8699139" y="1087885"/>
                </a:cubicBezTo>
                <a:cubicBezTo>
                  <a:pt x="8688630" y="1095506"/>
                  <a:pt x="8680324" y="1097539"/>
                  <a:pt x="8667273" y="1092062"/>
                </a:cubicBezTo>
                <a:cubicBezTo>
                  <a:pt x="8619205" y="1128818"/>
                  <a:pt x="8634590" y="1097116"/>
                  <a:pt x="8586064" y="1114603"/>
                </a:cubicBezTo>
                <a:cubicBezTo>
                  <a:pt x="8544721" y="1131913"/>
                  <a:pt x="8496602" y="1145520"/>
                  <a:pt x="8460312" y="1179878"/>
                </a:cubicBezTo>
                <a:cubicBezTo>
                  <a:pt x="8454266" y="1189140"/>
                  <a:pt x="8435781" y="1194455"/>
                  <a:pt x="8419023" y="1191748"/>
                </a:cubicBezTo>
                <a:cubicBezTo>
                  <a:pt x="8416138" y="1191283"/>
                  <a:pt x="8413416" y="1190591"/>
                  <a:pt x="8410939" y="1189696"/>
                </a:cubicBezTo>
                <a:cubicBezTo>
                  <a:pt x="8390077" y="1213458"/>
                  <a:pt x="8370324" y="1205397"/>
                  <a:pt x="8362040" y="1220820"/>
                </a:cubicBezTo>
                <a:cubicBezTo>
                  <a:pt x="8320616" y="1231942"/>
                  <a:pt x="8281663" y="1222882"/>
                  <a:pt x="8273677" y="1236495"/>
                </a:cubicBezTo>
                <a:cubicBezTo>
                  <a:pt x="8251358" y="1238573"/>
                  <a:pt x="8216738" y="1228341"/>
                  <a:pt x="8204283" y="1243537"/>
                </a:cubicBezTo>
                <a:cubicBezTo>
                  <a:pt x="8198634" y="1233135"/>
                  <a:pt x="8181550" y="1254947"/>
                  <a:pt x="8166550" y="1249551"/>
                </a:cubicBezTo>
                <a:cubicBezTo>
                  <a:pt x="8155570" y="1244572"/>
                  <a:pt x="8147825" y="1250027"/>
                  <a:pt x="8137785" y="1251636"/>
                </a:cubicBezTo>
                <a:cubicBezTo>
                  <a:pt x="8123427" y="1248361"/>
                  <a:pt x="8081662" y="1261833"/>
                  <a:pt x="8071596" y="1269274"/>
                </a:cubicBezTo>
                <a:cubicBezTo>
                  <a:pt x="8048949" y="1293759"/>
                  <a:pt x="7983924" y="1284712"/>
                  <a:pt x="7964816" y="1303668"/>
                </a:cubicBezTo>
                <a:cubicBezTo>
                  <a:pt x="7957137" y="1306992"/>
                  <a:pt x="7949335" y="1308861"/>
                  <a:pt x="7941495" y="1309821"/>
                </a:cubicBezTo>
                <a:lnTo>
                  <a:pt x="7919123" y="1310466"/>
                </a:lnTo>
                <a:lnTo>
                  <a:pt x="7911902" y="1306569"/>
                </a:lnTo>
                <a:lnTo>
                  <a:pt x="7898703" y="1309208"/>
                </a:lnTo>
                <a:lnTo>
                  <a:pt x="7894703" y="1308939"/>
                </a:lnTo>
                <a:lnTo>
                  <a:pt x="7872267" y="1308370"/>
                </a:lnTo>
                <a:cubicBezTo>
                  <a:pt x="7886550" y="1330359"/>
                  <a:pt x="7812648" y="1314851"/>
                  <a:pt x="7836454" y="1331265"/>
                </a:cubicBezTo>
                <a:cubicBezTo>
                  <a:pt x="7798907" y="1336933"/>
                  <a:pt x="7831419" y="1351068"/>
                  <a:pt x="7782451" y="1339601"/>
                </a:cubicBezTo>
                <a:cubicBezTo>
                  <a:pt x="7727636" y="1365002"/>
                  <a:pt x="7583002" y="1338768"/>
                  <a:pt x="7542969" y="1372495"/>
                </a:cubicBezTo>
                <a:cubicBezTo>
                  <a:pt x="7546396" y="1360942"/>
                  <a:pt x="7492851" y="1424323"/>
                  <a:pt x="7476832" y="1431655"/>
                </a:cubicBezTo>
                <a:cubicBezTo>
                  <a:pt x="7439619" y="1443703"/>
                  <a:pt x="7425596" y="1454661"/>
                  <a:pt x="7370237" y="1474339"/>
                </a:cubicBezTo>
                <a:cubicBezTo>
                  <a:pt x="7316246" y="1485928"/>
                  <a:pt x="7281903" y="1512712"/>
                  <a:pt x="7222223" y="1510199"/>
                </a:cubicBezTo>
                <a:cubicBezTo>
                  <a:pt x="7221190" y="1514030"/>
                  <a:pt x="7218885" y="1517398"/>
                  <a:pt x="7215703" y="1520424"/>
                </a:cubicBezTo>
                <a:lnTo>
                  <a:pt x="7204548" y="1528145"/>
                </a:lnTo>
                <a:lnTo>
                  <a:pt x="7202038" y="1527954"/>
                </a:lnTo>
                <a:lnTo>
                  <a:pt x="7173860" y="1541605"/>
                </a:lnTo>
                <a:lnTo>
                  <a:pt x="7155079" y="1552495"/>
                </a:lnTo>
                <a:lnTo>
                  <a:pt x="7149757" y="1552732"/>
                </a:lnTo>
                <a:cubicBezTo>
                  <a:pt x="7141378" y="1554948"/>
                  <a:pt x="7115959" y="1563256"/>
                  <a:pt x="7104804" y="1565792"/>
                </a:cubicBezTo>
                <a:cubicBezTo>
                  <a:pt x="7099811" y="1550850"/>
                  <a:pt x="7096935" y="1561973"/>
                  <a:pt x="7082824" y="1567947"/>
                </a:cubicBezTo>
                <a:cubicBezTo>
                  <a:pt x="7071919" y="1546070"/>
                  <a:pt x="7039417" y="1570606"/>
                  <a:pt x="7021520" y="1562334"/>
                </a:cubicBezTo>
                <a:cubicBezTo>
                  <a:pt x="7011400" y="1567217"/>
                  <a:pt x="7000495" y="1571981"/>
                  <a:pt x="6988956" y="1576442"/>
                </a:cubicBezTo>
                <a:lnTo>
                  <a:pt x="6981922" y="1578821"/>
                </a:lnTo>
                <a:lnTo>
                  <a:pt x="6981583" y="1578678"/>
                </a:lnTo>
                <a:cubicBezTo>
                  <a:pt x="6979627" y="1578791"/>
                  <a:pt x="6977153" y="1579421"/>
                  <a:pt x="6973762" y="1580811"/>
                </a:cubicBezTo>
                <a:lnTo>
                  <a:pt x="6969093" y="1583157"/>
                </a:lnTo>
                <a:lnTo>
                  <a:pt x="6890037" y="1575825"/>
                </a:lnTo>
                <a:cubicBezTo>
                  <a:pt x="6849459" y="1579997"/>
                  <a:pt x="6820022" y="1566922"/>
                  <a:pt x="6785054" y="1582200"/>
                </a:cubicBezTo>
                <a:cubicBezTo>
                  <a:pt x="6747047" y="1586037"/>
                  <a:pt x="6712794" y="1582954"/>
                  <a:pt x="6681692" y="1591296"/>
                </a:cubicBezTo>
                <a:cubicBezTo>
                  <a:pt x="6667557" y="1587501"/>
                  <a:pt x="6654822" y="1586753"/>
                  <a:pt x="6644556" y="1595940"/>
                </a:cubicBezTo>
                <a:cubicBezTo>
                  <a:pt x="6608615" y="1597269"/>
                  <a:pt x="6597697" y="1587005"/>
                  <a:pt x="6577106" y="1598261"/>
                </a:cubicBezTo>
                <a:lnTo>
                  <a:pt x="6544183" y="1596149"/>
                </a:lnTo>
                <a:lnTo>
                  <a:pt x="6540921" y="1593857"/>
                </a:lnTo>
                <a:lnTo>
                  <a:pt x="6535046" y="1593283"/>
                </a:lnTo>
                <a:lnTo>
                  <a:pt x="6519853" y="1595771"/>
                </a:lnTo>
                <a:lnTo>
                  <a:pt x="6514280" y="1597376"/>
                </a:lnTo>
                <a:cubicBezTo>
                  <a:pt x="6510385" y="1598232"/>
                  <a:pt x="6507735" y="1598481"/>
                  <a:pt x="6505824" y="1598298"/>
                </a:cubicBezTo>
                <a:lnTo>
                  <a:pt x="6505573" y="1598109"/>
                </a:lnTo>
                <a:lnTo>
                  <a:pt x="6497741" y="1599392"/>
                </a:lnTo>
                <a:cubicBezTo>
                  <a:pt x="6484628" y="1602044"/>
                  <a:pt x="6471968" y="1605085"/>
                  <a:pt x="6459992" y="1608358"/>
                </a:cubicBezTo>
                <a:cubicBezTo>
                  <a:pt x="6447037" y="1597612"/>
                  <a:pt x="6404274" y="1616787"/>
                  <a:pt x="6404572" y="1593771"/>
                </a:cubicBezTo>
                <a:cubicBezTo>
                  <a:pt x="6388277" y="1597519"/>
                  <a:pt x="6380141" y="1607970"/>
                  <a:pt x="6382671" y="1592612"/>
                </a:cubicBezTo>
                <a:lnTo>
                  <a:pt x="6369843" y="1590015"/>
                </a:lnTo>
                <a:lnTo>
                  <a:pt x="6269740" y="1614633"/>
                </a:lnTo>
                <a:lnTo>
                  <a:pt x="6255405" y="1620529"/>
                </a:lnTo>
                <a:cubicBezTo>
                  <a:pt x="6250911" y="1623016"/>
                  <a:pt x="6247090" y="1625968"/>
                  <a:pt x="6244248" y="1629561"/>
                </a:cubicBezTo>
                <a:cubicBezTo>
                  <a:pt x="6188859" y="1618246"/>
                  <a:pt x="6143250" y="1639346"/>
                  <a:pt x="6086396" y="1642666"/>
                </a:cubicBezTo>
                <a:cubicBezTo>
                  <a:pt x="6024311" y="1653696"/>
                  <a:pt x="5889522" y="1686499"/>
                  <a:pt x="5867429" y="1695554"/>
                </a:cubicBezTo>
                <a:cubicBezTo>
                  <a:pt x="5848669" y="1700350"/>
                  <a:pt x="5763994" y="1699795"/>
                  <a:pt x="5772864" y="1689002"/>
                </a:cubicBezTo>
                <a:cubicBezTo>
                  <a:pt x="5718480" y="1716048"/>
                  <a:pt x="5694188" y="1696562"/>
                  <a:pt x="5629833" y="1713273"/>
                </a:cubicBezTo>
                <a:lnTo>
                  <a:pt x="5504771" y="1725744"/>
                </a:lnTo>
                <a:lnTo>
                  <a:pt x="5490967" y="1726367"/>
                </a:lnTo>
                <a:lnTo>
                  <a:pt x="5486015" y="1721481"/>
                </a:lnTo>
                <a:lnTo>
                  <a:pt x="5439364" y="1721349"/>
                </a:lnTo>
                <a:cubicBezTo>
                  <a:pt x="5418850" y="1733129"/>
                  <a:pt x="5381503" y="1725668"/>
                  <a:pt x="5350025" y="1729885"/>
                </a:cubicBezTo>
                <a:lnTo>
                  <a:pt x="5336104" y="1734377"/>
                </a:lnTo>
                <a:lnTo>
                  <a:pt x="5245234" y="1738520"/>
                </a:lnTo>
                <a:lnTo>
                  <a:pt x="5182955" y="1744622"/>
                </a:lnTo>
                <a:lnTo>
                  <a:pt x="5169506" y="1748993"/>
                </a:lnTo>
                <a:lnTo>
                  <a:pt x="5154299" y="1744080"/>
                </a:lnTo>
                <a:cubicBezTo>
                  <a:pt x="5152463" y="1742751"/>
                  <a:pt x="5150989" y="1741283"/>
                  <a:pt x="5149917" y="1739727"/>
                </a:cubicBezTo>
                <a:lnTo>
                  <a:pt x="5100319" y="1745797"/>
                </a:lnTo>
                <a:lnTo>
                  <a:pt x="5094361" y="1745767"/>
                </a:lnTo>
                <a:lnTo>
                  <a:pt x="5053410" y="1742790"/>
                </a:lnTo>
                <a:lnTo>
                  <a:pt x="4992711" y="1734075"/>
                </a:lnTo>
                <a:cubicBezTo>
                  <a:pt x="4972764" y="1728527"/>
                  <a:pt x="4955480" y="1708667"/>
                  <a:pt x="4930098" y="1717312"/>
                </a:cubicBezTo>
                <a:cubicBezTo>
                  <a:pt x="4936142" y="1706767"/>
                  <a:pt x="4900350" y="1719438"/>
                  <a:pt x="4893834" y="1710028"/>
                </a:cubicBezTo>
                <a:cubicBezTo>
                  <a:pt x="4890113" y="1702277"/>
                  <a:pt x="4878389" y="1704314"/>
                  <a:pt x="4868730" y="1702384"/>
                </a:cubicBezTo>
                <a:cubicBezTo>
                  <a:pt x="4860577" y="1694955"/>
                  <a:pt x="4813519" y="1692594"/>
                  <a:pt x="4797925" y="1695535"/>
                </a:cubicBezTo>
                <a:cubicBezTo>
                  <a:pt x="4754973" y="1708626"/>
                  <a:pt x="4712186" y="1679830"/>
                  <a:pt x="4677670" y="1689453"/>
                </a:cubicBezTo>
                <a:cubicBezTo>
                  <a:pt x="4650390" y="1686902"/>
                  <a:pt x="4641786" y="1682702"/>
                  <a:pt x="4634248" y="1680227"/>
                </a:cubicBezTo>
                <a:lnTo>
                  <a:pt x="4632434" y="1674607"/>
                </a:lnTo>
                <a:lnTo>
                  <a:pt x="4619204" y="1672507"/>
                </a:lnTo>
                <a:lnTo>
                  <a:pt x="4616283" y="1670977"/>
                </a:lnTo>
                <a:cubicBezTo>
                  <a:pt x="4610716" y="1668036"/>
                  <a:pt x="4605090" y="1665277"/>
                  <a:pt x="4598926" y="1663178"/>
                </a:cubicBezTo>
                <a:cubicBezTo>
                  <a:pt x="4588025" y="1686237"/>
                  <a:pt x="4544698" y="1649138"/>
                  <a:pt x="4547069" y="1670642"/>
                </a:cubicBezTo>
                <a:lnTo>
                  <a:pt x="4523516" y="1669785"/>
                </a:lnTo>
                <a:lnTo>
                  <a:pt x="4500586" y="1675912"/>
                </a:lnTo>
                <a:lnTo>
                  <a:pt x="4488196" y="1683463"/>
                </a:lnTo>
                <a:lnTo>
                  <a:pt x="4445463" y="1695634"/>
                </a:lnTo>
                <a:lnTo>
                  <a:pt x="4446550" y="1680538"/>
                </a:lnTo>
                <a:lnTo>
                  <a:pt x="4365375" y="1697935"/>
                </a:lnTo>
                <a:lnTo>
                  <a:pt x="4305123" y="1714185"/>
                </a:lnTo>
                <a:lnTo>
                  <a:pt x="4292665" y="1720703"/>
                </a:lnTo>
                <a:lnTo>
                  <a:pt x="4276789" y="1718367"/>
                </a:lnTo>
                <a:cubicBezTo>
                  <a:pt x="4274740" y="1717359"/>
                  <a:pt x="4273021" y="1716157"/>
                  <a:pt x="4271683" y="1714801"/>
                </a:cubicBezTo>
                <a:lnTo>
                  <a:pt x="4223918" y="1728936"/>
                </a:lnTo>
                <a:lnTo>
                  <a:pt x="4218039" y="1729885"/>
                </a:lnTo>
                <a:lnTo>
                  <a:pt x="4177153" y="1733691"/>
                </a:lnTo>
                <a:lnTo>
                  <a:pt x="4051032" y="1728886"/>
                </a:lnTo>
                <a:cubicBezTo>
                  <a:pt x="4055072" y="1717510"/>
                  <a:pt x="4022108" y="1735873"/>
                  <a:pt x="4013978" y="1727679"/>
                </a:cubicBezTo>
                <a:cubicBezTo>
                  <a:pt x="4008905" y="1720660"/>
                  <a:pt x="3997723" y="1724594"/>
                  <a:pt x="3987857" y="1724282"/>
                </a:cubicBezTo>
                <a:cubicBezTo>
                  <a:pt x="3978476" y="1718309"/>
                  <a:pt x="3931683" y="1723723"/>
                  <a:pt x="3916852" y="1729184"/>
                </a:cubicBezTo>
                <a:cubicBezTo>
                  <a:pt x="3876910" y="1749138"/>
                  <a:pt x="3829523" y="1727824"/>
                  <a:pt x="3797263" y="1742976"/>
                </a:cubicBezTo>
                <a:cubicBezTo>
                  <a:pt x="3769922" y="1744951"/>
                  <a:pt x="3760682" y="1742230"/>
                  <a:pt x="3752806" y="1741033"/>
                </a:cubicBezTo>
                <a:lnTo>
                  <a:pt x="3749997" y="1735799"/>
                </a:lnTo>
                <a:lnTo>
                  <a:pt x="3736582" y="1735907"/>
                </a:lnTo>
                <a:lnTo>
                  <a:pt x="3733428" y="1734881"/>
                </a:lnTo>
                <a:cubicBezTo>
                  <a:pt x="3727408" y="1732899"/>
                  <a:pt x="3721365" y="1731108"/>
                  <a:pt x="3714911" y="1730056"/>
                </a:cubicBezTo>
                <a:cubicBezTo>
                  <a:pt x="3708355" y="1754554"/>
                  <a:pt x="3658933" y="1725152"/>
                  <a:pt x="3665172" y="1745936"/>
                </a:cubicBezTo>
                <a:cubicBezTo>
                  <a:pt x="3628569" y="1744420"/>
                  <a:pt x="3583742" y="1775884"/>
                  <a:pt x="3552006" y="1755220"/>
                </a:cubicBezTo>
                <a:cubicBezTo>
                  <a:pt x="3497522" y="1758390"/>
                  <a:pt x="3448310" y="1757433"/>
                  <a:pt x="3390301" y="1762546"/>
                </a:cubicBezTo>
                <a:cubicBezTo>
                  <a:pt x="3345266" y="1774524"/>
                  <a:pt x="3297039" y="1758531"/>
                  <a:pt x="3264312" y="1774620"/>
                </a:cubicBezTo>
                <a:cubicBezTo>
                  <a:pt x="3212634" y="1771139"/>
                  <a:pt x="3147905" y="1780248"/>
                  <a:pt x="3106901" y="1804264"/>
                </a:cubicBezTo>
                <a:cubicBezTo>
                  <a:pt x="3051355" y="1805490"/>
                  <a:pt x="3041708" y="1820368"/>
                  <a:pt x="2993303" y="1806542"/>
                </a:cubicBezTo>
                <a:cubicBezTo>
                  <a:pt x="2989182" y="1810139"/>
                  <a:pt x="2984377" y="1813039"/>
                  <a:pt x="2979115" y="1815432"/>
                </a:cubicBezTo>
                <a:lnTo>
                  <a:pt x="2963118" y="1820962"/>
                </a:lnTo>
                <a:lnTo>
                  <a:pt x="2961156" y="1820297"/>
                </a:lnTo>
                <a:lnTo>
                  <a:pt x="2925719" y="1828468"/>
                </a:lnTo>
                <a:lnTo>
                  <a:pt x="2857951" y="1842496"/>
                </a:lnTo>
                <a:lnTo>
                  <a:pt x="2857427" y="1841591"/>
                </a:lnTo>
                <a:cubicBezTo>
                  <a:pt x="2855386" y="1839734"/>
                  <a:pt x="2852250" y="1838690"/>
                  <a:pt x="2846731" y="1839316"/>
                </a:cubicBezTo>
                <a:cubicBezTo>
                  <a:pt x="2855175" y="1823564"/>
                  <a:pt x="2843311" y="1834035"/>
                  <a:pt x="2826290" y="1837274"/>
                </a:cubicBezTo>
                <a:cubicBezTo>
                  <a:pt x="2835609" y="1813530"/>
                  <a:pt x="2787284" y="1831665"/>
                  <a:pt x="2779146" y="1820071"/>
                </a:cubicBezTo>
                <a:cubicBezTo>
                  <a:pt x="2766432" y="1822985"/>
                  <a:pt x="2753158" y="1825635"/>
                  <a:pt x="2739608" y="1827861"/>
                </a:cubicBezTo>
                <a:lnTo>
                  <a:pt x="2731631" y="1828881"/>
                </a:lnTo>
                <a:cubicBezTo>
                  <a:pt x="2731575" y="1828813"/>
                  <a:pt x="2731521" y="1828744"/>
                  <a:pt x="2731464" y="1828677"/>
                </a:cubicBezTo>
                <a:cubicBezTo>
                  <a:pt x="2729715" y="1828415"/>
                  <a:pt x="2727085" y="1828569"/>
                  <a:pt x="2723037" y="1829303"/>
                </a:cubicBezTo>
                <a:lnTo>
                  <a:pt x="2701616" y="1832725"/>
                </a:lnTo>
                <a:lnTo>
                  <a:pt x="2696239" y="1831904"/>
                </a:lnTo>
                <a:lnTo>
                  <a:pt x="2663445" y="1825958"/>
                </a:lnTo>
                <a:cubicBezTo>
                  <a:pt x="2641260" y="1825904"/>
                  <a:pt x="2595040" y="1827674"/>
                  <a:pt x="2560925" y="1829094"/>
                </a:cubicBezTo>
                <a:cubicBezTo>
                  <a:pt x="2527977" y="1836499"/>
                  <a:pt x="2496507" y="1831991"/>
                  <a:pt x="2458739" y="1834479"/>
                </a:cubicBezTo>
                <a:cubicBezTo>
                  <a:pt x="2419379" y="1848893"/>
                  <a:pt x="2396428" y="1834257"/>
                  <a:pt x="2356074" y="1836991"/>
                </a:cubicBezTo>
                <a:cubicBezTo>
                  <a:pt x="2323435" y="1857644"/>
                  <a:pt x="2325610" y="1826053"/>
                  <a:pt x="2304241" y="1822021"/>
                </a:cubicBezTo>
                <a:lnTo>
                  <a:pt x="2298362" y="1822125"/>
                </a:lnTo>
                <a:lnTo>
                  <a:pt x="2283527" y="1826361"/>
                </a:lnTo>
                <a:lnTo>
                  <a:pt x="2278150" y="1828604"/>
                </a:lnTo>
                <a:cubicBezTo>
                  <a:pt x="2274371" y="1829907"/>
                  <a:pt x="2271762" y="1830461"/>
                  <a:pt x="2269853" y="1830502"/>
                </a:cubicBezTo>
                <a:lnTo>
                  <a:pt x="2269585" y="1830341"/>
                </a:lnTo>
                <a:lnTo>
                  <a:pt x="2225332" y="1845825"/>
                </a:lnTo>
                <a:cubicBezTo>
                  <a:pt x="2211505" y="1836594"/>
                  <a:pt x="2170867" y="1860661"/>
                  <a:pt x="2169048" y="1837658"/>
                </a:cubicBezTo>
                <a:cubicBezTo>
                  <a:pt x="2153238" y="1843278"/>
                  <a:pt x="2146132" y="1854645"/>
                  <a:pt x="2147231" y="1839027"/>
                </a:cubicBezTo>
                <a:cubicBezTo>
                  <a:pt x="2141901" y="1840465"/>
                  <a:pt x="2138205" y="1840014"/>
                  <a:pt x="2135241" y="1838652"/>
                </a:cubicBezTo>
                <a:lnTo>
                  <a:pt x="2099215" y="1850768"/>
                </a:lnTo>
                <a:lnTo>
                  <a:pt x="2094046" y="1850806"/>
                </a:lnTo>
                <a:lnTo>
                  <a:pt x="2071850" y="1861319"/>
                </a:lnTo>
                <a:lnTo>
                  <a:pt x="2039607" y="1874318"/>
                </a:lnTo>
                <a:lnTo>
                  <a:pt x="2037289" y="1874025"/>
                </a:lnTo>
                <a:lnTo>
                  <a:pt x="2023615" y="1881562"/>
                </a:lnTo>
                <a:cubicBezTo>
                  <a:pt x="2019390" y="1884562"/>
                  <a:pt x="1959668" y="1894795"/>
                  <a:pt x="1957176" y="1898709"/>
                </a:cubicBezTo>
                <a:cubicBezTo>
                  <a:pt x="1901224" y="1893805"/>
                  <a:pt x="1914145" y="1913274"/>
                  <a:pt x="1858081" y="1923144"/>
                </a:cubicBezTo>
                <a:cubicBezTo>
                  <a:pt x="1819487" y="1923227"/>
                  <a:pt x="1798952" y="1929741"/>
                  <a:pt x="1738865" y="1944965"/>
                </a:cubicBezTo>
                <a:cubicBezTo>
                  <a:pt x="1698633" y="1955957"/>
                  <a:pt x="1670491" y="1978862"/>
                  <a:pt x="1616692" y="1989107"/>
                </a:cubicBezTo>
                <a:cubicBezTo>
                  <a:pt x="1565257" y="2022368"/>
                  <a:pt x="1474172" y="2022156"/>
                  <a:pt x="1411898" y="2046254"/>
                </a:cubicBezTo>
                <a:cubicBezTo>
                  <a:pt x="1380237" y="2035952"/>
                  <a:pt x="1386648" y="2042292"/>
                  <a:pt x="1375780" y="2047961"/>
                </a:cubicBezTo>
                <a:cubicBezTo>
                  <a:pt x="1375756" y="2047968"/>
                  <a:pt x="1375731" y="2047974"/>
                  <a:pt x="1375707" y="2047981"/>
                </a:cubicBezTo>
                <a:lnTo>
                  <a:pt x="1285585" y="2047113"/>
                </a:lnTo>
                <a:cubicBezTo>
                  <a:pt x="1279541" y="2043453"/>
                  <a:pt x="1272537" y="2040974"/>
                  <a:pt x="1263658" y="2041397"/>
                </a:cubicBezTo>
                <a:cubicBezTo>
                  <a:pt x="1212454" y="2058890"/>
                  <a:pt x="1258499" y="2026611"/>
                  <a:pt x="1170403" y="2033399"/>
                </a:cubicBezTo>
                <a:cubicBezTo>
                  <a:pt x="1166530" y="2036274"/>
                  <a:pt x="1154254" y="2033463"/>
                  <a:pt x="1153718" y="2029576"/>
                </a:cubicBezTo>
                <a:cubicBezTo>
                  <a:pt x="1148486" y="2030819"/>
                  <a:pt x="1137980" y="2038354"/>
                  <a:pt x="1133937" y="2032149"/>
                </a:cubicBezTo>
                <a:cubicBezTo>
                  <a:pt x="1104720" y="2031606"/>
                  <a:pt x="1077532" y="2035424"/>
                  <a:pt x="1054999" y="2043242"/>
                </a:cubicBezTo>
                <a:cubicBezTo>
                  <a:pt x="1024875" y="2038090"/>
                  <a:pt x="1020473" y="2042711"/>
                  <a:pt x="1018405" y="2048281"/>
                </a:cubicBezTo>
                <a:lnTo>
                  <a:pt x="1016563" y="2051718"/>
                </a:lnTo>
                <a:lnTo>
                  <a:pt x="1008284" y="2046742"/>
                </a:lnTo>
                <a:cubicBezTo>
                  <a:pt x="999244" y="2043620"/>
                  <a:pt x="990505" y="2044937"/>
                  <a:pt x="981974" y="2048363"/>
                </a:cubicBezTo>
                <a:lnTo>
                  <a:pt x="971903" y="2053484"/>
                </a:lnTo>
                <a:lnTo>
                  <a:pt x="954015" y="2052529"/>
                </a:lnTo>
                <a:cubicBezTo>
                  <a:pt x="931960" y="2051365"/>
                  <a:pt x="861352" y="2046214"/>
                  <a:pt x="839571" y="2046509"/>
                </a:cubicBezTo>
                <a:lnTo>
                  <a:pt x="823321" y="2054296"/>
                </a:lnTo>
                <a:lnTo>
                  <a:pt x="800990" y="2051523"/>
                </a:lnTo>
                <a:cubicBezTo>
                  <a:pt x="790723" y="2052171"/>
                  <a:pt x="782268" y="2055403"/>
                  <a:pt x="776439" y="2062634"/>
                </a:cubicBezTo>
                <a:cubicBezTo>
                  <a:pt x="773155" y="2056184"/>
                  <a:pt x="769593" y="2059253"/>
                  <a:pt x="763041" y="2063995"/>
                </a:cubicBezTo>
                <a:lnTo>
                  <a:pt x="757863" y="2065877"/>
                </a:lnTo>
                <a:lnTo>
                  <a:pt x="745053" y="2051831"/>
                </a:lnTo>
                <a:lnTo>
                  <a:pt x="722609" y="2049504"/>
                </a:lnTo>
                <a:lnTo>
                  <a:pt x="717618" y="2042131"/>
                </a:lnTo>
                <a:lnTo>
                  <a:pt x="703285" y="2046808"/>
                </a:lnTo>
                <a:cubicBezTo>
                  <a:pt x="698219" y="2048137"/>
                  <a:pt x="690058" y="2049926"/>
                  <a:pt x="680199" y="2051947"/>
                </a:cubicBezTo>
                <a:lnTo>
                  <a:pt x="667351" y="2054469"/>
                </a:lnTo>
                <a:lnTo>
                  <a:pt x="660961" y="2049404"/>
                </a:lnTo>
                <a:lnTo>
                  <a:pt x="638282" y="2060093"/>
                </a:lnTo>
                <a:lnTo>
                  <a:pt x="583551" y="2070197"/>
                </a:lnTo>
                <a:cubicBezTo>
                  <a:pt x="569268" y="2091365"/>
                  <a:pt x="529124" y="2053106"/>
                  <a:pt x="525274" y="2079137"/>
                </a:cubicBezTo>
                <a:cubicBezTo>
                  <a:pt x="506495" y="2056498"/>
                  <a:pt x="440091" y="2069666"/>
                  <a:pt x="405635" y="2059339"/>
                </a:cubicBezTo>
                <a:cubicBezTo>
                  <a:pt x="397410" y="2069278"/>
                  <a:pt x="294416" y="2032966"/>
                  <a:pt x="281555" y="2022847"/>
                </a:cubicBezTo>
                <a:cubicBezTo>
                  <a:pt x="171589" y="1986245"/>
                  <a:pt x="126791" y="1985528"/>
                  <a:pt x="98513" y="1969504"/>
                </a:cubicBezTo>
                <a:cubicBezTo>
                  <a:pt x="85544" y="1965247"/>
                  <a:pt x="73324" y="1958000"/>
                  <a:pt x="56191" y="1950709"/>
                </a:cubicBezTo>
                <a:lnTo>
                  <a:pt x="0" y="1935789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" name="Titel 2"/>
          <p:cNvSpPr>
            <a:spLocks noGrp="1"/>
          </p:cNvSpPr>
          <p:nvPr>
            <p:ph type="title"/>
          </p:nvPr>
        </p:nvSpPr>
        <p:spPr>
          <a:xfrm>
            <a:off x="852777" y="548640"/>
            <a:ext cx="7157553" cy="1188720"/>
          </a:xfr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342900" lvl="0" indent="-342900">
              <a:spcBef>
                <a:spcPct val="20000"/>
              </a:spcBef>
            </a:pPr>
            <a:br>
              <a:rPr lang="de-DE" sz="2600" dirty="0">
                <a:solidFill>
                  <a:schemeClr val="tx1">
                    <a:lumMod val="85000"/>
                    <a:lumOff val="15000"/>
                  </a:schemeClr>
                </a:solidFill>
                <a:ea typeface="+mn-ea"/>
              </a:rPr>
            </a:br>
            <a:r>
              <a:rPr lang="de-DE" sz="2600" dirty="0">
                <a:solidFill>
                  <a:schemeClr val="tx1">
                    <a:lumMod val="85000"/>
                    <a:lumOff val="15000"/>
                  </a:schemeClr>
                </a:solidFill>
                <a:ea typeface="+mn-ea"/>
              </a:rPr>
              <a:t>Ablaufplan Beratungsverfahren 9</a:t>
            </a:r>
            <a:br>
              <a:rPr lang="de-DE" sz="2600" dirty="0">
                <a:solidFill>
                  <a:schemeClr val="tx1">
                    <a:lumMod val="85000"/>
                    <a:lumOff val="15000"/>
                  </a:schemeClr>
                </a:solidFill>
                <a:ea typeface="+mn-ea"/>
              </a:rPr>
            </a:br>
            <a:endParaRPr lang="de-DE" sz="26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4" name="Inhaltsplatzhalter 3"/>
          <p:cNvSpPr>
            <a:spLocks noGrp="1"/>
          </p:cNvSpPr>
          <p:nvPr>
            <p:ph idx="1"/>
          </p:nvPr>
        </p:nvSpPr>
        <p:spPr>
          <a:xfrm>
            <a:off x="1468490" y="2431765"/>
            <a:ext cx="6207019" cy="3320031"/>
          </a:xfrm>
        </p:spPr>
        <p:txBody>
          <a:bodyPr anchor="ctr">
            <a:normAutofit/>
          </a:bodyPr>
          <a:lstStyle/>
          <a:p>
            <a:pPr marL="457200" lvl="1" indent="0">
              <a:buNone/>
            </a:pPr>
            <a:endParaRPr lang="de-DE" sz="1700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lvl="1" indent="0">
              <a:buNone/>
            </a:pPr>
            <a:r>
              <a:rPr lang="de-DE" sz="1700">
                <a:solidFill>
                  <a:schemeClr val="tx1">
                    <a:lumMod val="85000"/>
                    <a:lumOff val="15000"/>
                  </a:schemeClr>
                </a:solidFill>
              </a:rPr>
              <a:t>Heute		</a:t>
            </a:r>
            <a:r>
              <a:rPr lang="de-DE" sz="1700" b="1">
                <a:solidFill>
                  <a:schemeClr val="tx1">
                    <a:lumMod val="85000"/>
                    <a:lumOff val="15000"/>
                  </a:schemeClr>
                </a:solidFill>
              </a:rPr>
              <a:t>Information</a:t>
            </a:r>
            <a:r>
              <a:rPr lang="de-DE" sz="1700">
                <a:solidFill>
                  <a:schemeClr val="tx1">
                    <a:lumMod val="85000"/>
                    <a:lumOff val="15000"/>
                  </a:schemeClr>
                </a:solidFill>
              </a:rPr>
              <a:t>sveranstaltung</a:t>
            </a:r>
          </a:p>
          <a:p>
            <a:pPr marL="457200" lvl="1" indent="0">
              <a:buClr>
                <a:srgbClr val="9999CC"/>
              </a:buClr>
              <a:buNone/>
            </a:pPr>
            <a:r>
              <a:rPr lang="de-DE" sz="1700">
                <a:solidFill>
                  <a:schemeClr val="tx1">
                    <a:lumMod val="85000"/>
                    <a:lumOff val="15000"/>
                  </a:schemeClr>
                </a:solidFill>
              </a:rPr>
              <a:t>bis 01.03.		</a:t>
            </a:r>
            <a:r>
              <a:rPr lang="de-DE" sz="1700" b="1">
                <a:solidFill>
                  <a:schemeClr val="tx1">
                    <a:lumMod val="85000"/>
                    <a:lumOff val="15000"/>
                  </a:schemeClr>
                </a:solidFill>
              </a:rPr>
              <a:t>Beratung</a:t>
            </a:r>
            <a:r>
              <a:rPr lang="de-DE" sz="1700">
                <a:solidFill>
                  <a:schemeClr val="tx1">
                    <a:lumMod val="85000"/>
                    <a:lumOff val="15000"/>
                  </a:schemeClr>
                </a:solidFill>
              </a:rPr>
              <a:t>sgespräche L – E - S</a:t>
            </a:r>
          </a:p>
          <a:p>
            <a:pPr marL="457200" lvl="1" indent="0">
              <a:buClr>
                <a:srgbClr val="9999CC"/>
              </a:buClr>
              <a:buNone/>
            </a:pPr>
            <a:r>
              <a:rPr lang="de-DE" sz="1700">
                <a:solidFill>
                  <a:schemeClr val="tx1">
                    <a:lumMod val="85000"/>
                    <a:lumOff val="15000"/>
                  </a:schemeClr>
                </a:solidFill>
              </a:rPr>
              <a:t>bis 13.03.		Erstellung Empfehlung </a:t>
            </a:r>
            <a:br>
              <a:rPr lang="de-DE" sz="170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de-DE" sz="1700">
                <a:solidFill>
                  <a:schemeClr val="tx1">
                    <a:lumMod val="85000"/>
                    <a:lumOff val="15000"/>
                  </a:schemeClr>
                </a:solidFill>
              </a:rPr>
              <a:t>			SL - Klassenkonferenz</a:t>
            </a:r>
          </a:p>
          <a:p>
            <a:pPr marL="457200" lvl="1" indent="0">
              <a:buClr>
                <a:srgbClr val="9999CC"/>
              </a:buClr>
              <a:buNone/>
            </a:pPr>
            <a:r>
              <a:rPr lang="de-DE" sz="1700">
                <a:solidFill>
                  <a:schemeClr val="tx1">
                    <a:lumMod val="85000"/>
                    <a:lumOff val="15000"/>
                  </a:schemeClr>
                </a:solidFill>
              </a:rPr>
              <a:t>bis 1.04.	 	Elternrückmeldung = </a:t>
            </a:r>
            <a:r>
              <a:rPr lang="de-DE" sz="1700" b="1">
                <a:solidFill>
                  <a:schemeClr val="tx1">
                    <a:lumMod val="85000"/>
                    <a:lumOff val="15000"/>
                  </a:schemeClr>
                </a:solidFill>
              </a:rPr>
              <a:t>Entscheidung</a:t>
            </a:r>
          </a:p>
          <a:p>
            <a:pPr marL="457200" lvl="1" indent="0">
              <a:buClr>
                <a:srgbClr val="9999CC"/>
              </a:buClr>
              <a:buNone/>
            </a:pPr>
            <a:r>
              <a:rPr lang="de-DE" sz="1700">
                <a:solidFill>
                  <a:schemeClr val="tx1">
                    <a:lumMod val="85000"/>
                    <a:lumOff val="15000"/>
                  </a:schemeClr>
                </a:solidFill>
              </a:rPr>
              <a:t>bis 15.06.		Rückmeldung der Entscheidung nach 				externem Beratungsverfahren</a:t>
            </a:r>
          </a:p>
          <a:p>
            <a:pPr marL="457200" lvl="1" indent="0">
              <a:buClr>
                <a:srgbClr val="9999CC"/>
              </a:buClr>
              <a:buNone/>
            </a:pPr>
            <a:endParaRPr lang="de-DE" sz="1700" b="1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lvl="1" indent="0">
              <a:buClr>
                <a:srgbClr val="9999CC"/>
              </a:buClr>
              <a:buNone/>
            </a:pPr>
            <a:endParaRPr lang="de-DE" sz="1700" b="1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pPr marL="457200" lvl="1" indent="0">
              <a:buClr>
                <a:srgbClr val="9999CC"/>
              </a:buClr>
              <a:buNone/>
            </a:pPr>
            <a:r>
              <a:rPr lang="de-DE" sz="1700" i="1">
                <a:solidFill>
                  <a:schemeClr val="tx1">
                    <a:lumMod val="85000"/>
                    <a:lumOff val="15000"/>
                  </a:schemeClr>
                </a:solidFill>
              </a:rPr>
              <a:t>Termintreue ist zwingend notwendig!</a:t>
            </a:r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142DCE2C-2863-46FA-9BE7-24365A24D9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668439" y="5970896"/>
            <a:ext cx="7475562" cy="887104"/>
          </a:xfrm>
          <a:custGeom>
            <a:avLst/>
            <a:gdLst>
              <a:gd name="connsiteX0" fmla="*/ 4686423 w 9517857"/>
              <a:gd name="connsiteY0" fmla="*/ 247919 h 918356"/>
              <a:gd name="connsiteX1" fmla="*/ 4689051 w 9517857"/>
              <a:gd name="connsiteY1" fmla="*/ 250968 h 918356"/>
              <a:gd name="connsiteX2" fmla="*/ 4687244 w 9517857"/>
              <a:gd name="connsiteY2" fmla="*/ 251298 h 918356"/>
              <a:gd name="connsiteX3" fmla="*/ 4685225 w 9517857"/>
              <a:gd name="connsiteY3" fmla="*/ 246530 h 918356"/>
              <a:gd name="connsiteX4" fmla="*/ 4686133 w 9517857"/>
              <a:gd name="connsiteY4" fmla="*/ 246727 h 918356"/>
              <a:gd name="connsiteX5" fmla="*/ 4686423 w 9517857"/>
              <a:gd name="connsiteY5" fmla="*/ 247919 h 918356"/>
              <a:gd name="connsiteX6" fmla="*/ 9517856 w 9517857"/>
              <a:gd name="connsiteY6" fmla="*/ 0 h 918356"/>
              <a:gd name="connsiteX7" fmla="*/ 9517857 w 9517857"/>
              <a:gd name="connsiteY7" fmla="*/ 12 h 918356"/>
              <a:gd name="connsiteX8" fmla="*/ 9517857 w 9517857"/>
              <a:gd name="connsiteY8" fmla="*/ 918356 h 918356"/>
              <a:gd name="connsiteX9" fmla="*/ 14604 w 9517857"/>
              <a:gd name="connsiteY9" fmla="*/ 918356 h 918356"/>
              <a:gd name="connsiteX10" fmla="*/ 12841 w 9517857"/>
              <a:gd name="connsiteY10" fmla="*/ 917763 h 918356"/>
              <a:gd name="connsiteX11" fmla="*/ 93 w 9517857"/>
              <a:gd name="connsiteY11" fmla="*/ 912471 h 918356"/>
              <a:gd name="connsiteX12" fmla="*/ 58674 w 9517857"/>
              <a:gd name="connsiteY12" fmla="*/ 890322 h 918356"/>
              <a:gd name="connsiteX13" fmla="*/ 275005 w 9517857"/>
              <a:gd name="connsiteY13" fmla="*/ 807229 h 918356"/>
              <a:gd name="connsiteX14" fmla="*/ 587824 w 9517857"/>
              <a:gd name="connsiteY14" fmla="*/ 798195 h 918356"/>
              <a:gd name="connsiteX15" fmla="*/ 651826 w 9517857"/>
              <a:gd name="connsiteY15" fmla="*/ 738338 h 918356"/>
              <a:gd name="connsiteX16" fmla="*/ 727985 w 9517857"/>
              <a:gd name="connsiteY16" fmla="*/ 719826 h 918356"/>
              <a:gd name="connsiteX17" fmla="*/ 778982 w 9517857"/>
              <a:gd name="connsiteY17" fmla="*/ 710142 h 918356"/>
              <a:gd name="connsiteX18" fmla="*/ 849944 w 9517857"/>
              <a:gd name="connsiteY18" fmla="*/ 717987 h 918356"/>
              <a:gd name="connsiteX19" fmla="*/ 921659 w 9517857"/>
              <a:gd name="connsiteY19" fmla="*/ 712695 h 918356"/>
              <a:gd name="connsiteX20" fmla="*/ 930946 w 9517857"/>
              <a:gd name="connsiteY20" fmla="*/ 734046 h 918356"/>
              <a:gd name="connsiteX21" fmla="*/ 986250 w 9517857"/>
              <a:gd name="connsiteY21" fmla="*/ 713530 h 918356"/>
              <a:gd name="connsiteX22" fmla="*/ 1013752 w 9517857"/>
              <a:gd name="connsiteY22" fmla="*/ 713361 h 918356"/>
              <a:gd name="connsiteX23" fmla="*/ 1023734 w 9517857"/>
              <a:gd name="connsiteY23" fmla="*/ 718571 h 918356"/>
              <a:gd name="connsiteX24" fmla="*/ 1063207 w 9517857"/>
              <a:gd name="connsiteY24" fmla="*/ 715651 h 918356"/>
              <a:gd name="connsiteX25" fmla="*/ 1081980 w 9517857"/>
              <a:gd name="connsiteY25" fmla="*/ 738455 h 918356"/>
              <a:gd name="connsiteX26" fmla="*/ 1218120 w 9517857"/>
              <a:gd name="connsiteY26" fmla="*/ 713280 h 918356"/>
              <a:gd name="connsiteX27" fmla="*/ 1397459 w 9517857"/>
              <a:gd name="connsiteY27" fmla="*/ 691190 h 918356"/>
              <a:gd name="connsiteX28" fmla="*/ 1580688 w 9517857"/>
              <a:gd name="connsiteY28" fmla="*/ 693697 h 918356"/>
              <a:gd name="connsiteX29" fmla="*/ 1772334 w 9517857"/>
              <a:gd name="connsiteY29" fmla="*/ 710640 h 918356"/>
              <a:gd name="connsiteX30" fmla="*/ 2002561 w 9517857"/>
              <a:gd name="connsiteY30" fmla="*/ 659917 h 918356"/>
              <a:gd name="connsiteX31" fmla="*/ 2135144 w 9517857"/>
              <a:gd name="connsiteY31" fmla="*/ 636501 h 918356"/>
              <a:gd name="connsiteX32" fmla="*/ 2440292 w 9517857"/>
              <a:gd name="connsiteY32" fmla="*/ 593862 h 918356"/>
              <a:gd name="connsiteX33" fmla="*/ 2547829 w 9517857"/>
              <a:gd name="connsiteY33" fmla="*/ 566150 h 918356"/>
              <a:gd name="connsiteX34" fmla="*/ 2658055 w 9517857"/>
              <a:gd name="connsiteY34" fmla="*/ 578727 h 918356"/>
              <a:gd name="connsiteX35" fmla="*/ 2693698 w 9517857"/>
              <a:gd name="connsiteY35" fmla="*/ 560029 h 918356"/>
              <a:gd name="connsiteX36" fmla="*/ 2699673 w 9517857"/>
              <a:gd name="connsiteY36" fmla="*/ 556400 h 918356"/>
              <a:gd name="connsiteX37" fmla="*/ 2727306 w 9517857"/>
              <a:gd name="connsiteY37" fmla="*/ 550698 h 918356"/>
              <a:gd name="connsiteX38" fmla="*/ 2730451 w 9517857"/>
              <a:gd name="connsiteY38" fmla="*/ 538058 h 918356"/>
              <a:gd name="connsiteX39" fmla="*/ 2768713 w 9517857"/>
              <a:gd name="connsiteY39" fmla="*/ 521575 h 918356"/>
              <a:gd name="connsiteX40" fmla="*/ 2820868 w 9517857"/>
              <a:gd name="connsiteY40" fmla="*/ 514160 h 918356"/>
              <a:gd name="connsiteX41" fmla="*/ 3073635 w 9517857"/>
              <a:gd name="connsiteY41" fmla="*/ 491294 h 918356"/>
              <a:gd name="connsiteX42" fmla="*/ 3222071 w 9517857"/>
              <a:gd name="connsiteY42" fmla="*/ 470559 h 918356"/>
              <a:gd name="connsiteX43" fmla="*/ 3274069 w 9517857"/>
              <a:gd name="connsiteY43" fmla="*/ 451605 h 918356"/>
              <a:gd name="connsiteX44" fmla="*/ 3349632 w 9517857"/>
              <a:gd name="connsiteY44" fmla="*/ 432583 h 918356"/>
              <a:gd name="connsiteX45" fmla="*/ 3479593 w 9517857"/>
              <a:gd name="connsiteY45" fmla="*/ 390437 h 918356"/>
              <a:gd name="connsiteX46" fmla="*/ 3660110 w 9517857"/>
              <a:gd name="connsiteY46" fmla="*/ 348726 h 918356"/>
              <a:gd name="connsiteX47" fmla="*/ 3750023 w 9517857"/>
              <a:gd name="connsiteY47" fmla="*/ 370678 h 918356"/>
              <a:gd name="connsiteX48" fmla="*/ 3844133 w 9517857"/>
              <a:gd name="connsiteY48" fmla="*/ 360648 h 918356"/>
              <a:gd name="connsiteX49" fmla="*/ 3913545 w 9517857"/>
              <a:gd name="connsiteY49" fmla="*/ 344235 h 918356"/>
              <a:gd name="connsiteX50" fmla="*/ 4266740 w 9517857"/>
              <a:gd name="connsiteY50" fmla="*/ 361454 h 918356"/>
              <a:gd name="connsiteX51" fmla="*/ 4430770 w 9517857"/>
              <a:gd name="connsiteY51" fmla="*/ 342643 h 918356"/>
              <a:gd name="connsiteX52" fmla="*/ 4512664 w 9517857"/>
              <a:gd name="connsiteY52" fmla="*/ 319948 h 918356"/>
              <a:gd name="connsiteX53" fmla="*/ 4616423 w 9517857"/>
              <a:gd name="connsiteY53" fmla="*/ 290914 h 918356"/>
              <a:gd name="connsiteX54" fmla="*/ 4691675 w 9517857"/>
              <a:gd name="connsiteY54" fmla="*/ 254011 h 918356"/>
              <a:gd name="connsiteX55" fmla="*/ 4689051 w 9517857"/>
              <a:gd name="connsiteY55" fmla="*/ 250968 h 918356"/>
              <a:gd name="connsiteX56" fmla="*/ 4719994 w 9517857"/>
              <a:gd name="connsiteY56" fmla="*/ 245307 h 918356"/>
              <a:gd name="connsiteX57" fmla="*/ 4752894 w 9517857"/>
              <a:gd name="connsiteY57" fmla="*/ 239875 h 918356"/>
              <a:gd name="connsiteX58" fmla="*/ 4769329 w 9517857"/>
              <a:gd name="connsiteY58" fmla="*/ 233585 h 918356"/>
              <a:gd name="connsiteX59" fmla="*/ 4775634 w 9517857"/>
              <a:gd name="connsiteY59" fmla="*/ 234063 h 918356"/>
              <a:gd name="connsiteX60" fmla="*/ 4790452 w 9517857"/>
              <a:gd name="connsiteY60" fmla="*/ 233572 h 918356"/>
              <a:gd name="connsiteX61" fmla="*/ 4789062 w 9517857"/>
              <a:gd name="connsiteY61" fmla="*/ 241924 h 918356"/>
              <a:gd name="connsiteX62" fmla="*/ 4827826 w 9517857"/>
              <a:gd name="connsiteY62" fmla="*/ 246977 h 918356"/>
              <a:gd name="connsiteX63" fmla="*/ 4892569 w 9517857"/>
              <a:gd name="connsiteY63" fmla="*/ 249933 h 918356"/>
              <a:gd name="connsiteX64" fmla="*/ 4896611 w 9517857"/>
              <a:gd name="connsiteY64" fmla="*/ 240448 h 918356"/>
              <a:gd name="connsiteX65" fmla="*/ 4917286 w 9517857"/>
              <a:gd name="connsiteY65" fmla="*/ 243659 h 918356"/>
              <a:gd name="connsiteX66" fmla="*/ 4981173 w 9517857"/>
              <a:gd name="connsiteY66" fmla="*/ 247103 h 918356"/>
              <a:gd name="connsiteX67" fmla="*/ 5060397 w 9517857"/>
              <a:gd name="connsiteY67" fmla="*/ 263688 h 918356"/>
              <a:gd name="connsiteX68" fmla="*/ 5252996 w 9517857"/>
              <a:gd name="connsiteY68" fmla="*/ 270655 h 918356"/>
              <a:gd name="connsiteX69" fmla="*/ 5358056 w 9517857"/>
              <a:gd name="connsiteY69" fmla="*/ 247248 h 918356"/>
              <a:gd name="connsiteX70" fmla="*/ 5426496 w 9517857"/>
              <a:gd name="connsiteY70" fmla="*/ 235142 h 918356"/>
              <a:gd name="connsiteX71" fmla="*/ 5497161 w 9517857"/>
              <a:gd name="connsiteY71" fmla="*/ 228808 h 918356"/>
              <a:gd name="connsiteX72" fmla="*/ 5826043 w 9517857"/>
              <a:gd name="connsiteY72" fmla="*/ 148073 h 918356"/>
              <a:gd name="connsiteX73" fmla="*/ 6013415 w 9517857"/>
              <a:gd name="connsiteY73" fmla="*/ 137316 h 918356"/>
              <a:gd name="connsiteX74" fmla="*/ 6080994 w 9517857"/>
              <a:gd name="connsiteY74" fmla="*/ 142938 h 918356"/>
              <a:gd name="connsiteX75" fmla="*/ 6194152 w 9517857"/>
              <a:gd name="connsiteY75" fmla="*/ 151772 h 918356"/>
              <a:gd name="connsiteX76" fmla="*/ 6281379 w 9517857"/>
              <a:gd name="connsiteY76" fmla="*/ 181626 h 918356"/>
              <a:gd name="connsiteX77" fmla="*/ 6374947 w 9517857"/>
              <a:gd name="connsiteY77" fmla="*/ 179799 h 918356"/>
              <a:gd name="connsiteX78" fmla="*/ 6448518 w 9517857"/>
              <a:gd name="connsiteY78" fmla="*/ 164378 h 918356"/>
              <a:gd name="connsiteX79" fmla="*/ 6544700 w 9517857"/>
              <a:gd name="connsiteY79" fmla="*/ 167161 h 918356"/>
              <a:gd name="connsiteX80" fmla="*/ 6648353 w 9517857"/>
              <a:gd name="connsiteY80" fmla="*/ 172250 h 918356"/>
              <a:gd name="connsiteX81" fmla="*/ 6736227 w 9517857"/>
              <a:gd name="connsiteY81" fmla="*/ 173216 h 918356"/>
              <a:gd name="connsiteX82" fmla="*/ 6977218 w 9517857"/>
              <a:gd name="connsiteY82" fmla="*/ 184289 h 918356"/>
              <a:gd name="connsiteX83" fmla="*/ 7065221 w 9517857"/>
              <a:gd name="connsiteY83" fmla="*/ 227531 h 918356"/>
              <a:gd name="connsiteX84" fmla="*/ 7366876 w 9517857"/>
              <a:gd name="connsiteY84" fmla="*/ 248468 h 918356"/>
              <a:gd name="connsiteX85" fmla="*/ 7565449 w 9517857"/>
              <a:gd name="connsiteY85" fmla="*/ 258950 h 918356"/>
              <a:gd name="connsiteX86" fmla="*/ 7599285 w 9517857"/>
              <a:gd name="connsiteY86" fmla="*/ 266021 h 918356"/>
              <a:gd name="connsiteX87" fmla="*/ 7644411 w 9517857"/>
              <a:gd name="connsiteY87" fmla="*/ 258986 h 918356"/>
              <a:gd name="connsiteX88" fmla="*/ 7825110 w 9517857"/>
              <a:gd name="connsiteY88" fmla="*/ 229109 h 918356"/>
              <a:gd name="connsiteX89" fmla="*/ 7965804 w 9517857"/>
              <a:gd name="connsiteY89" fmla="*/ 190545 h 918356"/>
              <a:gd name="connsiteX90" fmla="*/ 8147401 w 9517857"/>
              <a:gd name="connsiteY90" fmla="*/ 205617 h 918356"/>
              <a:gd name="connsiteX91" fmla="*/ 8256033 w 9517857"/>
              <a:gd name="connsiteY91" fmla="*/ 193713 h 918356"/>
              <a:gd name="connsiteX92" fmla="*/ 8410677 w 9517857"/>
              <a:gd name="connsiteY92" fmla="*/ 172167 h 918356"/>
              <a:gd name="connsiteX93" fmla="*/ 8617841 w 9517857"/>
              <a:gd name="connsiteY93" fmla="*/ 155167 h 918356"/>
              <a:gd name="connsiteX94" fmla="*/ 8715976 w 9517857"/>
              <a:gd name="connsiteY94" fmla="*/ 178374 h 918356"/>
              <a:gd name="connsiteX95" fmla="*/ 8778827 w 9517857"/>
              <a:gd name="connsiteY95" fmla="*/ 172936 h 918356"/>
              <a:gd name="connsiteX96" fmla="*/ 8840778 w 9517857"/>
              <a:gd name="connsiteY96" fmla="*/ 143149 h 918356"/>
              <a:gd name="connsiteX97" fmla="*/ 9010380 w 9517857"/>
              <a:gd name="connsiteY97" fmla="*/ 91891 h 918356"/>
              <a:gd name="connsiteX98" fmla="*/ 9110856 w 9517857"/>
              <a:gd name="connsiteY98" fmla="*/ 70997 h 918356"/>
              <a:gd name="connsiteX99" fmla="*/ 9268817 w 9517857"/>
              <a:gd name="connsiteY99" fmla="*/ 53082 h 918356"/>
              <a:gd name="connsiteX100" fmla="*/ 9316667 w 9517857"/>
              <a:gd name="connsiteY100" fmla="*/ 45047 h 918356"/>
              <a:gd name="connsiteX101" fmla="*/ 9428209 w 9517857"/>
              <a:gd name="connsiteY101" fmla="*/ 29923 h 9183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9517857" h="918356">
                <a:moveTo>
                  <a:pt x="4686423" y="247919"/>
                </a:moveTo>
                <a:lnTo>
                  <a:pt x="4689051" y="250968"/>
                </a:lnTo>
                <a:lnTo>
                  <a:pt x="4687244" y="251298"/>
                </a:lnTo>
                <a:close/>
                <a:moveTo>
                  <a:pt x="4685225" y="246530"/>
                </a:moveTo>
                <a:cubicBezTo>
                  <a:pt x="4688837" y="243198"/>
                  <a:pt x="4687468" y="244598"/>
                  <a:pt x="4686133" y="246727"/>
                </a:cubicBezTo>
                <a:lnTo>
                  <a:pt x="4686423" y="247919"/>
                </a:lnTo>
                <a:close/>
                <a:moveTo>
                  <a:pt x="9517856" y="0"/>
                </a:moveTo>
                <a:lnTo>
                  <a:pt x="9517857" y="12"/>
                </a:lnTo>
                <a:lnTo>
                  <a:pt x="9517857" y="918356"/>
                </a:lnTo>
                <a:lnTo>
                  <a:pt x="14604" y="918356"/>
                </a:lnTo>
                <a:lnTo>
                  <a:pt x="12841" y="917763"/>
                </a:lnTo>
                <a:cubicBezTo>
                  <a:pt x="4532" y="914864"/>
                  <a:pt x="-773" y="912807"/>
                  <a:pt x="93" y="912471"/>
                </a:cubicBezTo>
                <a:cubicBezTo>
                  <a:pt x="172" y="912298"/>
                  <a:pt x="58594" y="890495"/>
                  <a:pt x="58674" y="890322"/>
                </a:cubicBezTo>
                <a:cubicBezTo>
                  <a:pt x="127436" y="929614"/>
                  <a:pt x="206243" y="828226"/>
                  <a:pt x="275005" y="807229"/>
                </a:cubicBezTo>
                <a:cubicBezTo>
                  <a:pt x="303983" y="806087"/>
                  <a:pt x="504960" y="777375"/>
                  <a:pt x="587824" y="798195"/>
                </a:cubicBezTo>
                <a:cubicBezTo>
                  <a:pt x="598733" y="769348"/>
                  <a:pt x="682904" y="785924"/>
                  <a:pt x="651826" y="738338"/>
                </a:cubicBezTo>
                <a:cubicBezTo>
                  <a:pt x="688440" y="737862"/>
                  <a:pt x="753255" y="750396"/>
                  <a:pt x="727985" y="719826"/>
                </a:cubicBezTo>
                <a:cubicBezTo>
                  <a:pt x="739648" y="718749"/>
                  <a:pt x="775717" y="715087"/>
                  <a:pt x="778982" y="710142"/>
                </a:cubicBezTo>
                <a:cubicBezTo>
                  <a:pt x="779189" y="709407"/>
                  <a:pt x="849736" y="718721"/>
                  <a:pt x="849944" y="717987"/>
                </a:cubicBezTo>
                <a:lnTo>
                  <a:pt x="921659" y="712695"/>
                </a:lnTo>
                <a:lnTo>
                  <a:pt x="930946" y="734046"/>
                </a:lnTo>
                <a:lnTo>
                  <a:pt x="986250" y="713530"/>
                </a:lnTo>
                <a:lnTo>
                  <a:pt x="1013752" y="713361"/>
                </a:lnTo>
                <a:lnTo>
                  <a:pt x="1023734" y="718571"/>
                </a:lnTo>
                <a:cubicBezTo>
                  <a:pt x="1033291" y="721276"/>
                  <a:pt x="1045398" y="721394"/>
                  <a:pt x="1063207" y="715651"/>
                </a:cubicBezTo>
                <a:lnTo>
                  <a:pt x="1081980" y="738455"/>
                </a:lnTo>
                <a:lnTo>
                  <a:pt x="1218120" y="713280"/>
                </a:lnTo>
                <a:cubicBezTo>
                  <a:pt x="1230137" y="716162"/>
                  <a:pt x="1387179" y="685179"/>
                  <a:pt x="1397459" y="691190"/>
                </a:cubicBezTo>
                <a:cubicBezTo>
                  <a:pt x="1490025" y="704984"/>
                  <a:pt x="1465878" y="715604"/>
                  <a:pt x="1580688" y="693697"/>
                </a:cubicBezTo>
                <a:cubicBezTo>
                  <a:pt x="1607067" y="704379"/>
                  <a:pt x="1719477" y="658239"/>
                  <a:pt x="1772334" y="710640"/>
                </a:cubicBezTo>
                <a:cubicBezTo>
                  <a:pt x="1745536" y="644824"/>
                  <a:pt x="1976078" y="716436"/>
                  <a:pt x="2002561" y="659917"/>
                </a:cubicBezTo>
                <a:cubicBezTo>
                  <a:pt x="2045346" y="660357"/>
                  <a:pt x="2166676" y="654391"/>
                  <a:pt x="2135144" y="636501"/>
                </a:cubicBezTo>
                <a:cubicBezTo>
                  <a:pt x="2276591" y="665055"/>
                  <a:pt x="2293173" y="591792"/>
                  <a:pt x="2440292" y="593862"/>
                </a:cubicBezTo>
                <a:cubicBezTo>
                  <a:pt x="2495160" y="534824"/>
                  <a:pt x="2473343" y="585644"/>
                  <a:pt x="2547829" y="566150"/>
                </a:cubicBezTo>
                <a:cubicBezTo>
                  <a:pt x="2545438" y="614169"/>
                  <a:pt x="2632278" y="528280"/>
                  <a:pt x="2658055" y="578727"/>
                </a:cubicBezTo>
                <a:cubicBezTo>
                  <a:pt x="2670795" y="573581"/>
                  <a:pt x="2682322" y="567005"/>
                  <a:pt x="2693698" y="560029"/>
                </a:cubicBezTo>
                <a:lnTo>
                  <a:pt x="2699673" y="556400"/>
                </a:lnTo>
                <a:lnTo>
                  <a:pt x="2727306" y="550698"/>
                </a:lnTo>
                <a:lnTo>
                  <a:pt x="2730451" y="538058"/>
                </a:lnTo>
                <a:lnTo>
                  <a:pt x="2768713" y="521575"/>
                </a:lnTo>
                <a:cubicBezTo>
                  <a:pt x="2783756" y="517104"/>
                  <a:pt x="2800788" y="514291"/>
                  <a:pt x="2820868" y="514160"/>
                </a:cubicBezTo>
                <a:cubicBezTo>
                  <a:pt x="2894791" y="532885"/>
                  <a:pt x="2981506" y="465507"/>
                  <a:pt x="3073635" y="491294"/>
                </a:cubicBezTo>
                <a:cubicBezTo>
                  <a:pt x="3106872" y="496624"/>
                  <a:pt x="3205785" y="487718"/>
                  <a:pt x="3222071" y="470559"/>
                </a:cubicBezTo>
                <a:cubicBezTo>
                  <a:pt x="3242193" y="465514"/>
                  <a:pt x="3267163" y="469136"/>
                  <a:pt x="3274069" y="451605"/>
                </a:cubicBezTo>
                <a:cubicBezTo>
                  <a:pt x="3286659" y="430165"/>
                  <a:pt x="3363648" y="455571"/>
                  <a:pt x="3349632" y="432583"/>
                </a:cubicBezTo>
                <a:cubicBezTo>
                  <a:pt x="3404182" y="449847"/>
                  <a:pt x="3438210" y="404323"/>
                  <a:pt x="3479593" y="390437"/>
                </a:cubicBezTo>
                <a:cubicBezTo>
                  <a:pt x="3523240" y="408403"/>
                  <a:pt x="3567027" y="361554"/>
                  <a:pt x="3660110" y="348726"/>
                </a:cubicBezTo>
                <a:cubicBezTo>
                  <a:pt x="3708299" y="369683"/>
                  <a:pt x="3662447" y="344775"/>
                  <a:pt x="3750023" y="370678"/>
                </a:cubicBezTo>
                <a:cubicBezTo>
                  <a:pt x="3752092" y="367132"/>
                  <a:pt x="3816880" y="365055"/>
                  <a:pt x="3844133" y="360648"/>
                </a:cubicBezTo>
                <a:cubicBezTo>
                  <a:pt x="3871386" y="356240"/>
                  <a:pt x="3882848" y="332490"/>
                  <a:pt x="3913545" y="344235"/>
                </a:cubicBezTo>
                <a:cubicBezTo>
                  <a:pt x="4050255" y="376864"/>
                  <a:pt x="4159924" y="363190"/>
                  <a:pt x="4266740" y="361454"/>
                </a:cubicBezTo>
                <a:cubicBezTo>
                  <a:pt x="4385770" y="354374"/>
                  <a:pt x="4314535" y="340143"/>
                  <a:pt x="4430770" y="342643"/>
                </a:cubicBezTo>
                <a:cubicBezTo>
                  <a:pt x="4439969" y="322594"/>
                  <a:pt x="4478290" y="314645"/>
                  <a:pt x="4512664" y="319948"/>
                </a:cubicBezTo>
                <a:cubicBezTo>
                  <a:pt x="4570011" y="315138"/>
                  <a:pt x="4549085" y="269599"/>
                  <a:pt x="4616423" y="290914"/>
                </a:cubicBezTo>
                <a:cubicBezTo>
                  <a:pt x="4599641" y="270277"/>
                  <a:pt x="4692085" y="269216"/>
                  <a:pt x="4691675" y="254011"/>
                </a:cubicBezTo>
                <a:lnTo>
                  <a:pt x="4689051" y="250968"/>
                </a:lnTo>
                <a:lnTo>
                  <a:pt x="4719994" y="245307"/>
                </a:lnTo>
                <a:cubicBezTo>
                  <a:pt x="4732635" y="242775"/>
                  <a:pt x="4745300" y="240335"/>
                  <a:pt x="4752894" y="239875"/>
                </a:cubicBezTo>
                <a:lnTo>
                  <a:pt x="4769329" y="233585"/>
                </a:lnTo>
                <a:lnTo>
                  <a:pt x="4775634" y="234063"/>
                </a:lnTo>
                <a:lnTo>
                  <a:pt x="4790452" y="233572"/>
                </a:lnTo>
                <a:cubicBezTo>
                  <a:pt x="4789989" y="236356"/>
                  <a:pt x="4789525" y="239141"/>
                  <a:pt x="4789062" y="241924"/>
                </a:cubicBezTo>
                <a:cubicBezTo>
                  <a:pt x="4786342" y="249932"/>
                  <a:pt x="4804560" y="248631"/>
                  <a:pt x="4827826" y="246977"/>
                </a:cubicBezTo>
                <a:cubicBezTo>
                  <a:pt x="4875782" y="239569"/>
                  <a:pt x="4874112" y="283413"/>
                  <a:pt x="4892569" y="249933"/>
                </a:cubicBezTo>
                <a:lnTo>
                  <a:pt x="4896611" y="240448"/>
                </a:lnTo>
                <a:lnTo>
                  <a:pt x="4917286" y="243659"/>
                </a:lnTo>
                <a:cubicBezTo>
                  <a:pt x="4923060" y="243799"/>
                  <a:pt x="4981729" y="240979"/>
                  <a:pt x="4981173" y="247103"/>
                </a:cubicBezTo>
                <a:cubicBezTo>
                  <a:pt x="5024880" y="220690"/>
                  <a:pt x="5014146" y="257963"/>
                  <a:pt x="5060397" y="263688"/>
                </a:cubicBezTo>
                <a:cubicBezTo>
                  <a:pt x="5093356" y="238589"/>
                  <a:pt x="5157892" y="275351"/>
                  <a:pt x="5252996" y="270655"/>
                </a:cubicBezTo>
                <a:cubicBezTo>
                  <a:pt x="5288840" y="241872"/>
                  <a:pt x="5287005" y="287921"/>
                  <a:pt x="5358056" y="247248"/>
                </a:cubicBezTo>
                <a:cubicBezTo>
                  <a:pt x="5361752" y="250257"/>
                  <a:pt x="5403312" y="238215"/>
                  <a:pt x="5426496" y="235142"/>
                </a:cubicBezTo>
                <a:cubicBezTo>
                  <a:pt x="5449679" y="232069"/>
                  <a:pt x="5473549" y="245611"/>
                  <a:pt x="5497161" y="228808"/>
                </a:cubicBezTo>
                <a:cubicBezTo>
                  <a:pt x="5611861" y="172767"/>
                  <a:pt x="5723211" y="165860"/>
                  <a:pt x="5826043" y="148073"/>
                </a:cubicBezTo>
                <a:cubicBezTo>
                  <a:pt x="5943127" y="133166"/>
                  <a:pt x="5872659" y="193078"/>
                  <a:pt x="6013415" y="137316"/>
                </a:cubicBezTo>
                <a:cubicBezTo>
                  <a:pt x="6031924" y="154783"/>
                  <a:pt x="6050745" y="154258"/>
                  <a:pt x="6080994" y="142938"/>
                </a:cubicBezTo>
                <a:cubicBezTo>
                  <a:pt x="6138083" y="137090"/>
                  <a:pt x="6140195" y="184383"/>
                  <a:pt x="6194152" y="151772"/>
                </a:cubicBezTo>
                <a:cubicBezTo>
                  <a:pt x="6187280" y="177783"/>
                  <a:pt x="6304222" y="153410"/>
                  <a:pt x="6281379" y="181626"/>
                </a:cubicBezTo>
                <a:cubicBezTo>
                  <a:pt x="6321899" y="201819"/>
                  <a:pt x="6335111" y="162590"/>
                  <a:pt x="6374947" y="179799"/>
                </a:cubicBezTo>
                <a:cubicBezTo>
                  <a:pt x="6417404" y="181336"/>
                  <a:pt x="6402484" y="169694"/>
                  <a:pt x="6448518" y="164378"/>
                </a:cubicBezTo>
                <a:cubicBezTo>
                  <a:pt x="6504958" y="162488"/>
                  <a:pt x="6493438" y="111203"/>
                  <a:pt x="6544700" y="167161"/>
                </a:cubicBezTo>
                <a:cubicBezTo>
                  <a:pt x="6601507" y="148697"/>
                  <a:pt x="6566269" y="164386"/>
                  <a:pt x="6648353" y="172250"/>
                </a:cubicBezTo>
                <a:cubicBezTo>
                  <a:pt x="6680008" y="155223"/>
                  <a:pt x="6707960" y="160673"/>
                  <a:pt x="6736227" y="173216"/>
                </a:cubicBezTo>
                <a:cubicBezTo>
                  <a:pt x="6813963" y="164284"/>
                  <a:pt x="6888143" y="181296"/>
                  <a:pt x="6977218" y="184289"/>
                </a:cubicBezTo>
                <a:cubicBezTo>
                  <a:pt x="7040424" y="188318"/>
                  <a:pt x="7000278" y="216835"/>
                  <a:pt x="7065221" y="227531"/>
                </a:cubicBezTo>
                <a:cubicBezTo>
                  <a:pt x="7130163" y="238228"/>
                  <a:pt x="7291878" y="238208"/>
                  <a:pt x="7366876" y="248468"/>
                </a:cubicBezTo>
                <a:cubicBezTo>
                  <a:pt x="7491356" y="206752"/>
                  <a:pt x="7367734" y="280166"/>
                  <a:pt x="7565449" y="258950"/>
                </a:cubicBezTo>
                <a:cubicBezTo>
                  <a:pt x="7575959" y="252432"/>
                  <a:pt x="7600854" y="257628"/>
                  <a:pt x="7599285" y="266021"/>
                </a:cubicBezTo>
                <a:cubicBezTo>
                  <a:pt x="7611616" y="262940"/>
                  <a:pt x="7639946" y="245819"/>
                  <a:pt x="7644411" y="258986"/>
                </a:cubicBezTo>
                <a:cubicBezTo>
                  <a:pt x="7708015" y="258012"/>
                  <a:pt x="7770249" y="247724"/>
                  <a:pt x="7825110" y="229109"/>
                </a:cubicBezTo>
                <a:cubicBezTo>
                  <a:pt x="7949762" y="247028"/>
                  <a:pt x="7921956" y="197757"/>
                  <a:pt x="7965804" y="190545"/>
                </a:cubicBezTo>
                <a:cubicBezTo>
                  <a:pt x="8039439" y="213878"/>
                  <a:pt x="8063651" y="191475"/>
                  <a:pt x="8147401" y="205617"/>
                </a:cubicBezTo>
                <a:cubicBezTo>
                  <a:pt x="8166453" y="196610"/>
                  <a:pt x="8225048" y="207099"/>
                  <a:pt x="8256033" y="193713"/>
                </a:cubicBezTo>
                <a:cubicBezTo>
                  <a:pt x="8311388" y="242017"/>
                  <a:pt x="8350376" y="178592"/>
                  <a:pt x="8410677" y="172167"/>
                </a:cubicBezTo>
                <a:cubicBezTo>
                  <a:pt x="8470978" y="165743"/>
                  <a:pt x="8572470" y="206385"/>
                  <a:pt x="8617841" y="155167"/>
                </a:cubicBezTo>
                <a:cubicBezTo>
                  <a:pt x="8646050" y="160448"/>
                  <a:pt x="8664949" y="183631"/>
                  <a:pt x="8715976" y="178374"/>
                </a:cubicBezTo>
                <a:cubicBezTo>
                  <a:pt x="8737194" y="188216"/>
                  <a:pt x="8738009" y="189511"/>
                  <a:pt x="8778827" y="172936"/>
                </a:cubicBezTo>
                <a:cubicBezTo>
                  <a:pt x="8725277" y="146372"/>
                  <a:pt x="8850819" y="175612"/>
                  <a:pt x="8840778" y="143149"/>
                </a:cubicBezTo>
                <a:cubicBezTo>
                  <a:pt x="8903519" y="121096"/>
                  <a:pt x="9021861" y="150359"/>
                  <a:pt x="9010380" y="91891"/>
                </a:cubicBezTo>
                <a:cubicBezTo>
                  <a:pt x="9027103" y="56852"/>
                  <a:pt x="9112524" y="108357"/>
                  <a:pt x="9110856" y="70997"/>
                </a:cubicBezTo>
                <a:cubicBezTo>
                  <a:pt x="9148189" y="94250"/>
                  <a:pt x="9209809" y="53285"/>
                  <a:pt x="9268817" y="53082"/>
                </a:cubicBezTo>
                <a:cubicBezTo>
                  <a:pt x="9279135" y="35997"/>
                  <a:pt x="9292736" y="36520"/>
                  <a:pt x="9316667" y="45047"/>
                </a:cubicBezTo>
                <a:cubicBezTo>
                  <a:pt x="9352186" y="45862"/>
                  <a:pt x="9390008" y="39799"/>
                  <a:pt x="9428209" y="29923"/>
                </a:cubicBez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Foliennummernplatzhalter 1"/>
          <p:cNvSpPr>
            <a:spLocks noGrp="1"/>
          </p:cNvSpPr>
          <p:nvPr>
            <p:ph type="sldNum" sz="quarter" idx="12"/>
          </p:nvPr>
        </p:nvSpPr>
        <p:spPr>
          <a:xfrm>
            <a:off x="6457950" y="6356350"/>
            <a:ext cx="20574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A47F30BF-4087-47FA-8DBB-87F25B057707}" type="slidenum">
              <a:rPr lang="de-DE" smtClean="0"/>
              <a:pPr>
                <a:spcAft>
                  <a:spcPts val="600"/>
                </a:spcAft>
              </a:pPr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3467061"/>
      </p:ext>
    </p:extLst>
  </p:cSld>
  <p:clrMapOvr>
    <a:masterClrMapping/>
  </p:clrMapOvr>
  <p:transition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54" name="Rectangle 1043">
            <a:extLst>
              <a:ext uri="{FF2B5EF4-FFF2-40B4-BE49-F238E27FC236}">
                <a16:creationId xmlns:a16="http://schemas.microsoft.com/office/drawing/2014/main" id="{AA866F0E-F54B-4BF5-8A88-7D97BD45FC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5" name="Freeform: Shape 1045">
            <a:extLst>
              <a:ext uri="{FF2B5EF4-FFF2-40B4-BE49-F238E27FC236}">
                <a16:creationId xmlns:a16="http://schemas.microsoft.com/office/drawing/2014/main" id="{8229EC50-E910-4AE2-9EEA-604A81EF61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6858000"/>
          </a:xfrm>
          <a:custGeom>
            <a:avLst/>
            <a:gdLst>
              <a:gd name="connsiteX0" fmla="*/ 6941221 w 12192000"/>
              <a:gd name="connsiteY0" fmla="*/ 2015186 h 6858000"/>
              <a:gd name="connsiteX1" fmla="*/ 6907857 w 12192000"/>
              <a:gd name="connsiteY1" fmla="*/ 2033351 h 6858000"/>
              <a:gd name="connsiteX2" fmla="*/ 7093700 w 12192000"/>
              <a:gd name="connsiteY2" fmla="*/ 2101457 h 6858000"/>
              <a:gd name="connsiteX3" fmla="*/ 6803079 w 12192000"/>
              <a:gd name="connsiteY3" fmla="*/ 2065612 h 6858000"/>
              <a:gd name="connsiteX4" fmla="*/ 6798115 w 12192000"/>
              <a:gd name="connsiteY4" fmla="*/ 2088772 h 6858000"/>
              <a:gd name="connsiteX5" fmla="*/ 7128167 w 12192000"/>
              <a:gd name="connsiteY5" fmla="*/ 2176455 h 6858000"/>
              <a:gd name="connsiteX6" fmla="*/ 7098663 w 12192000"/>
              <a:gd name="connsiteY6" fmla="*/ 2189968 h 6858000"/>
              <a:gd name="connsiteX7" fmla="*/ 6923298 w 12192000"/>
              <a:gd name="connsiteY7" fmla="*/ 2156052 h 6858000"/>
              <a:gd name="connsiteX8" fmla="*/ 6888004 w 12192000"/>
              <a:gd name="connsiteY8" fmla="*/ 2164875 h 6858000"/>
              <a:gd name="connsiteX9" fmla="*/ 6905375 w 12192000"/>
              <a:gd name="connsiteY9" fmla="*/ 2205958 h 6858000"/>
              <a:gd name="connsiteX10" fmla="*/ 6981477 w 12192000"/>
              <a:gd name="connsiteY10" fmla="*/ 2221951 h 6858000"/>
              <a:gd name="connsiteX11" fmla="*/ 7100043 w 12192000"/>
              <a:gd name="connsiteY11" fmla="*/ 2318459 h 6858000"/>
              <a:gd name="connsiteX12" fmla="*/ 6920540 w 12192000"/>
              <a:gd name="connsiteY12" fmla="*/ 2306877 h 6858000"/>
              <a:gd name="connsiteX13" fmla="*/ 6888831 w 12192000"/>
              <a:gd name="connsiteY13" fmla="*/ 2330314 h 6858000"/>
              <a:gd name="connsiteX14" fmla="*/ 6876698 w 12192000"/>
              <a:gd name="connsiteY14" fmla="*/ 2360645 h 6858000"/>
              <a:gd name="connsiteX15" fmla="*/ 6807214 w 12192000"/>
              <a:gd name="connsiteY15" fmla="*/ 2385736 h 6858000"/>
              <a:gd name="connsiteX16" fmla="*/ 6916405 w 12192000"/>
              <a:gd name="connsiteY16" fmla="*/ 2413862 h 6858000"/>
              <a:gd name="connsiteX17" fmla="*/ 6799770 w 12192000"/>
              <a:gd name="connsiteY17" fmla="*/ 2413862 h 6858000"/>
              <a:gd name="connsiteX18" fmla="*/ 6665762 w 12192000"/>
              <a:gd name="connsiteY18" fmla="*/ 2394561 h 6858000"/>
              <a:gd name="connsiteX19" fmla="*/ 6522933 w 12192000"/>
              <a:gd name="connsiteY19" fmla="*/ 2400626 h 6858000"/>
              <a:gd name="connsiteX20" fmla="*/ 6237275 w 12192000"/>
              <a:gd name="connsiteY20" fmla="*/ 2365057 h 6858000"/>
              <a:gd name="connsiteX21" fmla="*/ 6101338 w 12192000"/>
              <a:gd name="connsiteY21" fmla="*/ 2367538 h 6858000"/>
              <a:gd name="connsiteX22" fmla="*/ 6857121 w 12192000"/>
              <a:gd name="connsiteY22" fmla="*/ 2606875 h 6858000"/>
              <a:gd name="connsiteX23" fmla="*/ 6818519 w 12192000"/>
              <a:gd name="connsiteY23" fmla="*/ 2659539 h 6858000"/>
              <a:gd name="connsiteX24" fmla="*/ 6976790 w 12192000"/>
              <a:gd name="connsiteY24" fmla="*/ 2716892 h 6858000"/>
              <a:gd name="connsiteX25" fmla="*/ 7015669 w 12192000"/>
              <a:gd name="connsiteY25" fmla="*/ 2773693 h 6858000"/>
              <a:gd name="connsiteX26" fmla="*/ 6966864 w 12192000"/>
              <a:gd name="connsiteY26" fmla="*/ 2768730 h 6858000"/>
              <a:gd name="connsiteX27" fmla="*/ 6924953 w 12192000"/>
              <a:gd name="connsiteY27" fmla="*/ 2779483 h 6858000"/>
              <a:gd name="connsiteX28" fmla="*/ 6942323 w 12192000"/>
              <a:gd name="connsiteY28" fmla="*/ 2851726 h 6858000"/>
              <a:gd name="connsiteX29" fmla="*/ 7165943 w 12192000"/>
              <a:gd name="connsiteY29" fmla="*/ 2944924 h 6858000"/>
              <a:gd name="connsiteX30" fmla="*/ 7186071 w 12192000"/>
              <a:gd name="connsiteY30" fmla="*/ 2975254 h 6858000"/>
              <a:gd name="connsiteX31" fmla="*/ 7159325 w 12192000"/>
              <a:gd name="connsiteY31" fmla="*/ 2996762 h 6858000"/>
              <a:gd name="connsiteX32" fmla="*/ 7087082 w 12192000"/>
              <a:gd name="connsiteY32" fmla="*/ 3007790 h 6858000"/>
              <a:gd name="connsiteX33" fmla="*/ 7188276 w 12192000"/>
              <a:gd name="connsiteY33" fmla="*/ 3111191 h 6858000"/>
              <a:gd name="connsiteX34" fmla="*/ 7225225 w 12192000"/>
              <a:gd name="connsiteY34" fmla="*/ 3139866 h 6858000"/>
              <a:gd name="connsiteX35" fmla="*/ 7288368 w 12192000"/>
              <a:gd name="connsiteY35" fmla="*/ 3184260 h 6858000"/>
              <a:gd name="connsiteX36" fmla="*/ 7289471 w 12192000"/>
              <a:gd name="connsiteY36" fmla="*/ 3197771 h 6858000"/>
              <a:gd name="connsiteX37" fmla="*/ 7203442 w 12192000"/>
              <a:gd name="connsiteY37" fmla="*/ 3245472 h 6858000"/>
              <a:gd name="connsiteX38" fmla="*/ 7048205 w 12192000"/>
              <a:gd name="connsiteY38" fmla="*/ 3232512 h 6858000"/>
              <a:gd name="connsiteX39" fmla="*/ 7277614 w 12192000"/>
              <a:gd name="connsiteY39" fmla="*/ 3303652 h 6858000"/>
              <a:gd name="connsiteX40" fmla="*/ 6535066 w 12192000"/>
              <a:gd name="connsiteY40" fmla="*/ 3134077 h 6858000"/>
              <a:gd name="connsiteX41" fmla="*/ 6582492 w 12192000"/>
              <a:gd name="connsiteY41" fmla="*/ 3178469 h 6858000"/>
              <a:gd name="connsiteX42" fmla="*/ 6842233 w 12192000"/>
              <a:gd name="connsiteY42" fmla="*/ 3295379 h 6858000"/>
              <a:gd name="connsiteX43" fmla="*/ 6915853 w 12192000"/>
              <a:gd name="connsiteY43" fmla="*/ 3368725 h 6858000"/>
              <a:gd name="connsiteX44" fmla="*/ 6993058 w 12192000"/>
              <a:gd name="connsiteY44" fmla="*/ 3409257 h 6858000"/>
              <a:gd name="connsiteX45" fmla="*/ 7101421 w 12192000"/>
              <a:gd name="connsiteY45" fmla="*/ 3408430 h 6858000"/>
              <a:gd name="connsiteX46" fmla="*/ 7178350 w 12192000"/>
              <a:gd name="connsiteY46" fmla="*/ 3470746 h 6858000"/>
              <a:gd name="connsiteX47" fmla="*/ 7098112 w 12192000"/>
              <a:gd name="connsiteY47" fmla="*/ 3483982 h 6858000"/>
              <a:gd name="connsiteX48" fmla="*/ 7004088 w 12192000"/>
              <a:gd name="connsiteY48" fmla="*/ 3473780 h 6858000"/>
              <a:gd name="connsiteX49" fmla="*/ 6801147 w 12192000"/>
              <a:gd name="connsiteY49" fmla="*/ 3477087 h 6858000"/>
              <a:gd name="connsiteX50" fmla="*/ 6684788 w 12192000"/>
              <a:gd name="connsiteY50" fmla="*/ 3489220 h 6858000"/>
              <a:gd name="connsiteX51" fmla="*/ 6417328 w 12192000"/>
              <a:gd name="connsiteY51" fmla="*/ 3468539 h 6858000"/>
              <a:gd name="connsiteX52" fmla="*/ 6433045 w 12192000"/>
              <a:gd name="connsiteY52" fmla="*/ 3521481 h 6858000"/>
              <a:gd name="connsiteX53" fmla="*/ 6423117 w 12192000"/>
              <a:gd name="connsiteY53" fmla="*/ 3567527 h 6858000"/>
              <a:gd name="connsiteX54" fmla="*/ 6419258 w 12192000"/>
              <a:gd name="connsiteY54" fmla="*/ 3667620 h 6858000"/>
              <a:gd name="connsiteX55" fmla="*/ 6421740 w 12192000"/>
              <a:gd name="connsiteY55" fmla="*/ 3683888 h 6858000"/>
              <a:gd name="connsiteX56" fmla="*/ 6361906 w 12192000"/>
              <a:gd name="connsiteY56" fmla="*/ 3694366 h 6858000"/>
              <a:gd name="connsiteX57" fmla="*/ 6718429 w 12192000"/>
              <a:gd name="connsiteY57" fmla="*/ 3902544 h 6858000"/>
              <a:gd name="connsiteX58" fmla="*/ 6480195 w 12192000"/>
              <a:gd name="connsiteY58" fmla="*/ 3849603 h 6858000"/>
              <a:gd name="connsiteX59" fmla="*/ 6447934 w 12192000"/>
              <a:gd name="connsiteY59" fmla="*/ 3937011 h 6858000"/>
              <a:gd name="connsiteX60" fmla="*/ 6559882 w 12192000"/>
              <a:gd name="connsiteY60" fmla="*/ 4014767 h 6858000"/>
              <a:gd name="connsiteX61" fmla="*/ 6601241 w 12192000"/>
              <a:gd name="connsiteY61" fmla="*/ 4168626 h 6858000"/>
              <a:gd name="connsiteX62" fmla="*/ 6581113 w 12192000"/>
              <a:gd name="connsiteY62" fmla="*/ 4309250 h 6858000"/>
              <a:gd name="connsiteX63" fmla="*/ 6533136 w 12192000"/>
              <a:gd name="connsiteY63" fmla="*/ 4353918 h 6858000"/>
              <a:gd name="connsiteX64" fmla="*/ 6463651 w 12192000"/>
              <a:gd name="connsiteY64" fmla="*/ 4434156 h 6858000"/>
              <a:gd name="connsiteX65" fmla="*/ 6420637 w 12192000"/>
              <a:gd name="connsiteY65" fmla="*/ 4483787 h 6858000"/>
              <a:gd name="connsiteX66" fmla="*/ 6271190 w 12192000"/>
              <a:gd name="connsiteY66" fmla="*/ 4464487 h 6858000"/>
              <a:gd name="connsiteX67" fmla="*/ 6470545 w 12192000"/>
              <a:gd name="connsiteY67" fmla="*/ 4590498 h 6858000"/>
              <a:gd name="connsiteX68" fmla="*/ 6308965 w 12192000"/>
              <a:gd name="connsiteY68" fmla="*/ 4574780 h 6858000"/>
              <a:gd name="connsiteX69" fmla="*/ 6256301 w 12192000"/>
              <a:gd name="connsiteY69" fmla="*/ 4583603 h 6858000"/>
              <a:gd name="connsiteX70" fmla="*/ 6286354 w 12192000"/>
              <a:gd name="connsiteY70" fmla="*/ 4624412 h 6858000"/>
              <a:gd name="connsiteX71" fmla="*/ 6404920 w 12192000"/>
              <a:gd name="connsiteY71" fmla="*/ 4693621 h 6858000"/>
              <a:gd name="connsiteX72" fmla="*/ 6649220 w 12192000"/>
              <a:gd name="connsiteY72" fmla="*/ 4881120 h 6858000"/>
              <a:gd name="connsiteX73" fmla="*/ 6412640 w 12192000"/>
              <a:gd name="connsiteY73" fmla="*/ 4795092 h 6858000"/>
              <a:gd name="connsiteX74" fmla="*/ 6661902 w 12192000"/>
              <a:gd name="connsiteY74" fmla="*/ 4987828 h 6858000"/>
              <a:gd name="connsiteX75" fmla="*/ 6717325 w 12192000"/>
              <a:gd name="connsiteY75" fmla="*/ 5051798 h 6858000"/>
              <a:gd name="connsiteX76" fmla="*/ 6829272 w 12192000"/>
              <a:gd name="connsiteY76" fmla="*/ 5210619 h 6858000"/>
              <a:gd name="connsiteX77" fmla="*/ 6823757 w 12192000"/>
              <a:gd name="connsiteY77" fmla="*/ 5228542 h 6858000"/>
              <a:gd name="connsiteX78" fmla="*/ 6694439 w 12192000"/>
              <a:gd name="connsiteY78" fmla="*/ 5202899 h 6858000"/>
              <a:gd name="connsiteX79" fmla="*/ 6862085 w 12192000"/>
              <a:gd name="connsiteY79" fmla="*/ 5336355 h 6858000"/>
              <a:gd name="connsiteX80" fmla="*/ 7035246 w 12192000"/>
              <a:gd name="connsiteY80" fmla="*/ 5438926 h 6858000"/>
              <a:gd name="connsiteX81" fmla="*/ 6912268 w 12192000"/>
              <a:gd name="connsiteY81" fmla="*/ 5423210 h 6858000"/>
              <a:gd name="connsiteX82" fmla="*/ 6743244 w 12192000"/>
              <a:gd name="connsiteY82" fmla="*/ 5364479 h 6858000"/>
              <a:gd name="connsiteX83" fmla="*/ 6684513 w 12192000"/>
              <a:gd name="connsiteY83" fmla="*/ 5386538 h 6858000"/>
              <a:gd name="connsiteX84" fmla="*/ 6844713 w 12192000"/>
              <a:gd name="connsiteY84" fmla="*/ 5483595 h 6858000"/>
              <a:gd name="connsiteX85" fmla="*/ 6936533 w 12192000"/>
              <a:gd name="connsiteY85" fmla="*/ 5528541 h 6858000"/>
              <a:gd name="connsiteX86" fmla="*/ 6973204 w 12192000"/>
              <a:gd name="connsiteY86" fmla="*/ 5563007 h 6858000"/>
              <a:gd name="connsiteX87" fmla="*/ 7077983 w 12192000"/>
              <a:gd name="connsiteY87" fmla="*/ 5685983 h 6858000"/>
              <a:gd name="connsiteX88" fmla="*/ 7385702 w 12192000"/>
              <a:gd name="connsiteY88" fmla="*/ 5820265 h 6858000"/>
              <a:gd name="connsiteX89" fmla="*/ 7673565 w 12192000"/>
              <a:gd name="connsiteY89" fmla="*/ 5987085 h 6858000"/>
              <a:gd name="connsiteX90" fmla="*/ 7898289 w 12192000"/>
              <a:gd name="connsiteY90" fmla="*/ 6091035 h 6858000"/>
              <a:gd name="connsiteX91" fmla="*/ 8466299 w 12192000"/>
              <a:gd name="connsiteY91" fmla="*/ 6224765 h 6858000"/>
              <a:gd name="connsiteX92" fmla="*/ 10620599 w 12192000"/>
              <a:gd name="connsiteY92" fmla="*/ 5317605 h 6858000"/>
              <a:gd name="connsiteX93" fmla="*/ 10647894 w 12192000"/>
              <a:gd name="connsiteY93" fmla="*/ 5290581 h 6858000"/>
              <a:gd name="connsiteX94" fmla="*/ 10752398 w 12192000"/>
              <a:gd name="connsiteY94" fmla="*/ 5188838 h 6858000"/>
              <a:gd name="connsiteX95" fmla="*/ 10841186 w 12192000"/>
              <a:gd name="connsiteY95" fmla="*/ 5097293 h 6858000"/>
              <a:gd name="connsiteX96" fmla="*/ 10794861 w 12192000"/>
              <a:gd name="connsiteY96" fmla="*/ 5066412 h 6858000"/>
              <a:gd name="connsiteX97" fmla="*/ 10857454 w 12192000"/>
              <a:gd name="connsiteY97" fmla="*/ 4979004 h 6858000"/>
              <a:gd name="connsiteX98" fmla="*/ 11056532 w 12192000"/>
              <a:gd name="connsiteY98" fmla="*/ 4709613 h 6858000"/>
              <a:gd name="connsiteX99" fmla="*/ 11143939 w 12192000"/>
              <a:gd name="connsiteY99" fmla="*/ 4650332 h 6858000"/>
              <a:gd name="connsiteX100" fmla="*/ 11250372 w 12192000"/>
              <a:gd name="connsiteY100" fmla="*/ 4501160 h 6858000"/>
              <a:gd name="connsiteX101" fmla="*/ 11265538 w 12192000"/>
              <a:gd name="connsiteY101" fmla="*/ 4466694 h 6858000"/>
              <a:gd name="connsiteX102" fmla="*/ 11243755 w 12192000"/>
              <a:gd name="connsiteY102" fmla="*/ 4422850 h 6858000"/>
              <a:gd name="connsiteX103" fmla="*/ 11227486 w 12192000"/>
              <a:gd name="connsiteY103" fmla="*/ 4378734 h 6858000"/>
              <a:gd name="connsiteX104" fmla="*/ 11248718 w 12192000"/>
              <a:gd name="connsiteY104" fmla="*/ 4365774 h 6858000"/>
              <a:gd name="connsiteX105" fmla="*/ 11385204 w 12192000"/>
              <a:gd name="connsiteY105" fmla="*/ 4343440 h 6858000"/>
              <a:gd name="connsiteX106" fmla="*/ 11306070 w 12192000"/>
              <a:gd name="connsiteY106" fmla="*/ 4259618 h 6858000"/>
              <a:gd name="connsiteX107" fmla="*/ 11166550 w 12192000"/>
              <a:gd name="connsiteY107" fmla="*/ 4134711 h 6858000"/>
              <a:gd name="connsiteX108" fmla="*/ 11103130 w 12192000"/>
              <a:gd name="connsiteY108" fmla="*/ 4045924 h 6858000"/>
              <a:gd name="connsiteX109" fmla="*/ 11095686 w 12192000"/>
              <a:gd name="connsiteY109" fmla="*/ 3966514 h 6858000"/>
              <a:gd name="connsiteX110" fmla="*/ 10971054 w 12192000"/>
              <a:gd name="connsiteY110" fmla="*/ 3919640 h 6858000"/>
              <a:gd name="connsiteX111" fmla="*/ 11088241 w 12192000"/>
              <a:gd name="connsiteY111" fmla="*/ 3751718 h 6858000"/>
              <a:gd name="connsiteX112" fmla="*/ 11100098 w 12192000"/>
              <a:gd name="connsiteY112" fmla="*/ 3716977 h 6858000"/>
              <a:gd name="connsiteX113" fmla="*/ 11029786 w 12192000"/>
              <a:gd name="connsiteY113" fmla="*/ 3592621 h 6858000"/>
              <a:gd name="connsiteX114" fmla="*/ 11018206 w 12192000"/>
              <a:gd name="connsiteY114" fmla="*/ 3572767 h 6858000"/>
              <a:gd name="connsiteX115" fmla="*/ 10992287 w 12192000"/>
              <a:gd name="connsiteY115" fmla="*/ 3533061 h 6858000"/>
              <a:gd name="connsiteX116" fmla="*/ 10917838 w 12192000"/>
              <a:gd name="connsiteY116" fmla="*/ 3523410 h 6858000"/>
              <a:gd name="connsiteX117" fmla="*/ 10956441 w 12192000"/>
              <a:gd name="connsiteY117" fmla="*/ 3495287 h 6858000"/>
              <a:gd name="connsiteX118" fmla="*/ 11031442 w 12192000"/>
              <a:gd name="connsiteY118" fmla="*/ 3400159 h 6858000"/>
              <a:gd name="connsiteX119" fmla="*/ 10981533 w 12192000"/>
              <a:gd name="connsiteY119" fmla="*/ 3309166 h 6858000"/>
              <a:gd name="connsiteX120" fmla="*/ 10978225 w 12192000"/>
              <a:gd name="connsiteY120" fmla="*/ 3258982 h 6858000"/>
              <a:gd name="connsiteX121" fmla="*/ 11062322 w 12192000"/>
              <a:gd name="connsiteY121" fmla="*/ 3194737 h 6858000"/>
              <a:gd name="connsiteX122" fmla="*/ 11125742 w 12192000"/>
              <a:gd name="connsiteY122" fmla="*/ 3169370 h 6858000"/>
              <a:gd name="connsiteX123" fmla="*/ 11154968 w 12192000"/>
              <a:gd name="connsiteY123" fmla="*/ 3132974 h 6858000"/>
              <a:gd name="connsiteX124" fmla="*/ 11120502 w 12192000"/>
              <a:gd name="connsiteY124" fmla="*/ 3102642 h 6858000"/>
              <a:gd name="connsiteX125" fmla="*/ 10967470 w 12192000"/>
              <a:gd name="connsiteY125" fmla="*/ 3030401 h 6858000"/>
              <a:gd name="connsiteX126" fmla="*/ 11049914 w 12192000"/>
              <a:gd name="connsiteY126" fmla="*/ 2970015 h 6858000"/>
              <a:gd name="connsiteX127" fmla="*/ 10618944 w 12192000"/>
              <a:gd name="connsiteY127" fmla="*/ 2685183 h 6858000"/>
              <a:gd name="connsiteX128" fmla="*/ 10566830 w 12192000"/>
              <a:gd name="connsiteY128" fmla="*/ 2641617 h 6858000"/>
              <a:gd name="connsiteX129" fmla="*/ 10290271 w 12192000"/>
              <a:gd name="connsiteY129" fmla="*/ 2536011 h 6858000"/>
              <a:gd name="connsiteX130" fmla="*/ 10005715 w 12192000"/>
              <a:gd name="connsiteY130" fmla="*/ 2461288 h 6858000"/>
              <a:gd name="connsiteX131" fmla="*/ 10203414 w 12192000"/>
              <a:gd name="connsiteY131" fmla="*/ 2303568 h 6858000"/>
              <a:gd name="connsiteX132" fmla="*/ 9901487 w 12192000"/>
              <a:gd name="connsiteY132" fmla="*/ 2266895 h 6858000"/>
              <a:gd name="connsiteX133" fmla="*/ 9871984 w 12192000"/>
              <a:gd name="connsiteY133" fmla="*/ 2267999 h 6858000"/>
              <a:gd name="connsiteX134" fmla="*/ 9279158 w 12192000"/>
              <a:gd name="connsiteY134" fmla="*/ 2243734 h 6858000"/>
              <a:gd name="connsiteX135" fmla="*/ 8429350 w 12192000"/>
              <a:gd name="connsiteY135" fmla="*/ 2163219 h 6858000"/>
              <a:gd name="connsiteX136" fmla="*/ 7725955 w 12192000"/>
              <a:gd name="connsiteY136" fmla="*/ 2114967 h 6858000"/>
              <a:gd name="connsiteX137" fmla="*/ 6977065 w 12192000"/>
              <a:gd name="connsiteY137" fmla="*/ 2021218 h 6858000"/>
              <a:gd name="connsiteX138" fmla="*/ 6941221 w 12192000"/>
              <a:gd name="connsiteY138" fmla="*/ 2015186 h 6858000"/>
              <a:gd name="connsiteX139" fmla="*/ 0 w 12192000"/>
              <a:gd name="connsiteY139" fmla="*/ 0 h 6858000"/>
              <a:gd name="connsiteX140" fmla="*/ 12192000 w 12192000"/>
              <a:gd name="connsiteY140" fmla="*/ 0 h 6858000"/>
              <a:gd name="connsiteX141" fmla="*/ 12192000 w 12192000"/>
              <a:gd name="connsiteY141" fmla="*/ 6858000 h 6858000"/>
              <a:gd name="connsiteX142" fmla="*/ 0 w 12192000"/>
              <a:gd name="connsiteY142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</a:cxnLst>
            <a:rect l="l" t="t" r="r" b="b"/>
            <a:pathLst>
              <a:path w="12192000" h="6858000">
                <a:moveTo>
                  <a:pt x="6941221" y="2015186"/>
                </a:moveTo>
                <a:cubicBezTo>
                  <a:pt x="6929158" y="2014876"/>
                  <a:pt x="6917508" y="2018599"/>
                  <a:pt x="6907857" y="2033351"/>
                </a:cubicBezTo>
                <a:cubicBezTo>
                  <a:pt x="6959143" y="2072228"/>
                  <a:pt x="7024491" y="2057614"/>
                  <a:pt x="7093700" y="2101457"/>
                </a:cubicBezTo>
                <a:cubicBezTo>
                  <a:pt x="6981202" y="2087669"/>
                  <a:pt x="6892139" y="2076639"/>
                  <a:pt x="6803079" y="2065612"/>
                </a:cubicBezTo>
                <a:cubicBezTo>
                  <a:pt x="6801424" y="2073332"/>
                  <a:pt x="6799770" y="2081052"/>
                  <a:pt x="6798115" y="2088772"/>
                </a:cubicBezTo>
                <a:cubicBezTo>
                  <a:pt x="6911993" y="2105040"/>
                  <a:pt x="7017322" y="2146951"/>
                  <a:pt x="7128167" y="2176455"/>
                </a:cubicBezTo>
                <a:cubicBezTo>
                  <a:pt x="7117964" y="2194655"/>
                  <a:pt x="7107764" y="2191070"/>
                  <a:pt x="7098663" y="2189968"/>
                </a:cubicBezTo>
                <a:cubicBezTo>
                  <a:pt x="7039381" y="2182798"/>
                  <a:pt x="6980099" y="2175629"/>
                  <a:pt x="6923298" y="2156052"/>
                </a:cubicBezTo>
                <a:cubicBezTo>
                  <a:pt x="6910614" y="2151639"/>
                  <a:pt x="6895172" y="2151639"/>
                  <a:pt x="6888004" y="2164875"/>
                </a:cubicBezTo>
                <a:cubicBezTo>
                  <a:pt x="6877801" y="2183625"/>
                  <a:pt x="6892414" y="2195758"/>
                  <a:pt x="6905375" y="2205958"/>
                </a:cubicBezTo>
                <a:cubicBezTo>
                  <a:pt x="6927985" y="2223606"/>
                  <a:pt x="6955282" y="2218643"/>
                  <a:pt x="6981477" y="2221951"/>
                </a:cubicBezTo>
                <a:cubicBezTo>
                  <a:pt x="7051237" y="2230499"/>
                  <a:pt x="7084601" y="2257245"/>
                  <a:pt x="7100043" y="2318459"/>
                </a:cubicBezTo>
                <a:cubicBezTo>
                  <a:pt x="7038829" y="2293642"/>
                  <a:pt x="6979822" y="2324249"/>
                  <a:pt x="6920540" y="2306877"/>
                </a:cubicBezTo>
                <a:cubicBezTo>
                  <a:pt x="6905099" y="2302466"/>
                  <a:pt x="6880559" y="2309083"/>
                  <a:pt x="6888831" y="2330314"/>
                </a:cubicBezTo>
                <a:cubicBezTo>
                  <a:pt x="6896552" y="2350168"/>
                  <a:pt x="6922195" y="2364505"/>
                  <a:pt x="6876698" y="2360645"/>
                </a:cubicBezTo>
                <a:cubicBezTo>
                  <a:pt x="6844163" y="2357887"/>
                  <a:pt x="6780468" y="2380223"/>
                  <a:pt x="6807214" y="2385736"/>
                </a:cubicBezTo>
                <a:cubicBezTo>
                  <a:pt x="6840853" y="2392631"/>
                  <a:pt x="6873666" y="2402557"/>
                  <a:pt x="6916405" y="2413862"/>
                </a:cubicBezTo>
                <a:cubicBezTo>
                  <a:pt x="6869254" y="2432335"/>
                  <a:pt x="6835338" y="2428475"/>
                  <a:pt x="6799770" y="2413862"/>
                </a:cubicBezTo>
                <a:cubicBezTo>
                  <a:pt x="6756756" y="2396214"/>
                  <a:pt x="6700781" y="2374708"/>
                  <a:pt x="6665762" y="2394561"/>
                </a:cubicBezTo>
                <a:cubicBezTo>
                  <a:pt x="6613373" y="2424340"/>
                  <a:pt x="6569807" y="2405589"/>
                  <a:pt x="6522933" y="2400626"/>
                </a:cubicBezTo>
                <a:cubicBezTo>
                  <a:pt x="6427531" y="2390424"/>
                  <a:pt x="6332953" y="2373328"/>
                  <a:pt x="6237275" y="2365057"/>
                </a:cubicBezTo>
                <a:cubicBezTo>
                  <a:pt x="6198948" y="2361748"/>
                  <a:pt x="6157588" y="2346032"/>
                  <a:pt x="6101338" y="2367538"/>
                </a:cubicBezTo>
                <a:cubicBezTo>
                  <a:pt x="6356116" y="2477556"/>
                  <a:pt x="6629642" y="2470664"/>
                  <a:pt x="6857121" y="2606875"/>
                </a:cubicBezTo>
                <a:cubicBezTo>
                  <a:pt x="6847471" y="2619834"/>
                  <a:pt x="6798391" y="2656782"/>
                  <a:pt x="6818519" y="2659539"/>
                </a:cubicBezTo>
                <a:cubicBezTo>
                  <a:pt x="6875044" y="2667537"/>
                  <a:pt x="6925227" y="2694558"/>
                  <a:pt x="6976790" y="2716892"/>
                </a:cubicBezTo>
                <a:cubicBezTo>
                  <a:pt x="6999125" y="2726543"/>
                  <a:pt x="7026146" y="2739227"/>
                  <a:pt x="7015669" y="2773693"/>
                </a:cubicBezTo>
                <a:cubicBezTo>
                  <a:pt x="6996642" y="2783343"/>
                  <a:pt x="6982580" y="2769833"/>
                  <a:pt x="6966864" y="2768730"/>
                </a:cubicBezTo>
                <a:cubicBezTo>
                  <a:pt x="6950871" y="2767628"/>
                  <a:pt x="6915025" y="2774796"/>
                  <a:pt x="6924953" y="2779483"/>
                </a:cubicBezTo>
                <a:cubicBezTo>
                  <a:pt x="6970172" y="2800715"/>
                  <a:pt x="6888831" y="2851726"/>
                  <a:pt x="6942323" y="2851726"/>
                </a:cubicBezTo>
                <a:cubicBezTo>
                  <a:pt x="7031937" y="2852001"/>
                  <a:pt x="7079638" y="2942441"/>
                  <a:pt x="7165943" y="2944924"/>
                </a:cubicBezTo>
                <a:cubicBezTo>
                  <a:pt x="7179728" y="2945198"/>
                  <a:pt x="7186346" y="2961191"/>
                  <a:pt x="7186071" y="2975254"/>
                </a:cubicBezTo>
                <a:cubicBezTo>
                  <a:pt x="7186071" y="2992074"/>
                  <a:pt x="7173387" y="2995107"/>
                  <a:pt x="7159325" y="2996762"/>
                </a:cubicBezTo>
                <a:cubicBezTo>
                  <a:pt x="7137817" y="2999242"/>
                  <a:pt x="7115483" y="2975254"/>
                  <a:pt x="7087082" y="3007790"/>
                </a:cubicBezTo>
                <a:cubicBezTo>
                  <a:pt x="7138094" y="3026815"/>
                  <a:pt x="7189103" y="3045842"/>
                  <a:pt x="7188276" y="3111191"/>
                </a:cubicBezTo>
                <a:cubicBezTo>
                  <a:pt x="7188001" y="3128836"/>
                  <a:pt x="7209232" y="3135454"/>
                  <a:pt x="7225225" y="3139866"/>
                </a:cubicBezTo>
                <a:cubicBezTo>
                  <a:pt x="7251696" y="3147036"/>
                  <a:pt x="7274028" y="3159720"/>
                  <a:pt x="7288368" y="3184260"/>
                </a:cubicBezTo>
                <a:cubicBezTo>
                  <a:pt x="7288092" y="3188948"/>
                  <a:pt x="7287816" y="3193910"/>
                  <a:pt x="7289471" y="3197771"/>
                </a:cubicBezTo>
                <a:cubicBezTo>
                  <a:pt x="7284784" y="3257053"/>
                  <a:pt x="7246181" y="3255398"/>
                  <a:pt x="7203442" y="3245472"/>
                </a:cubicBezTo>
                <a:cubicBezTo>
                  <a:pt x="7152432" y="3233340"/>
                  <a:pt x="7101973" y="3211281"/>
                  <a:pt x="7048205" y="3232512"/>
                </a:cubicBezTo>
                <a:cubicBezTo>
                  <a:pt x="7124032" y="3260913"/>
                  <a:pt x="7206475" y="3263118"/>
                  <a:pt x="7277614" y="3303652"/>
                </a:cubicBezTo>
                <a:cubicBezTo>
                  <a:pt x="7017322" y="3311097"/>
                  <a:pt x="6787361" y="3183155"/>
                  <a:pt x="6535066" y="3134077"/>
                </a:cubicBezTo>
                <a:cubicBezTo>
                  <a:pt x="6543614" y="3166887"/>
                  <a:pt x="6564017" y="3173505"/>
                  <a:pt x="6582492" y="3178469"/>
                </a:cubicBezTo>
                <a:cubicBezTo>
                  <a:pt x="6675690" y="3203286"/>
                  <a:pt x="6757305" y="3252642"/>
                  <a:pt x="6842233" y="3295379"/>
                </a:cubicBezTo>
                <a:cubicBezTo>
                  <a:pt x="6877249" y="3313026"/>
                  <a:pt x="6902618" y="3330674"/>
                  <a:pt x="6915853" y="3368725"/>
                </a:cubicBezTo>
                <a:cubicBezTo>
                  <a:pt x="6927710" y="3403192"/>
                  <a:pt x="6950596" y="3419185"/>
                  <a:pt x="6993058" y="3409257"/>
                </a:cubicBezTo>
                <a:cubicBezTo>
                  <a:pt x="7027524" y="3400985"/>
                  <a:pt x="7065299" y="3405397"/>
                  <a:pt x="7101421" y="3408430"/>
                </a:cubicBezTo>
                <a:cubicBezTo>
                  <a:pt x="7143057" y="3411739"/>
                  <a:pt x="7189655" y="3450618"/>
                  <a:pt x="7178350" y="3470746"/>
                </a:cubicBezTo>
                <a:cubicBezTo>
                  <a:pt x="7159050" y="3504937"/>
                  <a:pt x="7126789" y="3487842"/>
                  <a:pt x="7098112" y="3483982"/>
                </a:cubicBezTo>
                <a:cubicBezTo>
                  <a:pt x="7065575" y="3479295"/>
                  <a:pt x="7005191" y="3469643"/>
                  <a:pt x="7004088" y="3473780"/>
                </a:cubicBezTo>
                <a:cubicBezTo>
                  <a:pt x="6982854" y="3559532"/>
                  <a:pt x="6833408" y="3484809"/>
                  <a:pt x="6801147" y="3477087"/>
                </a:cubicBezTo>
                <a:cubicBezTo>
                  <a:pt x="6760891" y="3467437"/>
                  <a:pt x="6723115" y="3485085"/>
                  <a:pt x="6684788" y="3489220"/>
                </a:cubicBezTo>
                <a:cubicBezTo>
                  <a:pt x="6650597" y="3493080"/>
                  <a:pt x="6457309" y="3504937"/>
                  <a:pt x="6417328" y="3468539"/>
                </a:cubicBezTo>
                <a:cubicBezTo>
                  <a:pt x="6411813" y="3496940"/>
                  <a:pt x="6423393" y="3508521"/>
                  <a:pt x="6433045" y="3521481"/>
                </a:cubicBezTo>
                <a:cubicBezTo>
                  <a:pt x="6446556" y="3539954"/>
                  <a:pt x="6448762" y="3552914"/>
                  <a:pt x="6423117" y="3567527"/>
                </a:cubicBezTo>
                <a:cubicBezTo>
                  <a:pt x="6350049" y="3609441"/>
                  <a:pt x="6351153" y="3610818"/>
                  <a:pt x="6419258" y="3667620"/>
                </a:cubicBezTo>
                <a:cubicBezTo>
                  <a:pt x="6422568" y="3670100"/>
                  <a:pt x="6421188" y="3678373"/>
                  <a:pt x="6421740" y="3683888"/>
                </a:cubicBezTo>
                <a:cubicBezTo>
                  <a:pt x="6403817" y="3692711"/>
                  <a:pt x="6382861" y="3670652"/>
                  <a:pt x="6361906" y="3694366"/>
                </a:cubicBezTo>
                <a:cubicBezTo>
                  <a:pt x="6453173" y="3798591"/>
                  <a:pt x="6592418" y="3824234"/>
                  <a:pt x="6718429" y="3902544"/>
                </a:cubicBezTo>
                <a:cubicBezTo>
                  <a:pt x="6616407" y="3928462"/>
                  <a:pt x="6555194" y="3838022"/>
                  <a:pt x="6480195" y="3849603"/>
                </a:cubicBezTo>
                <a:cubicBezTo>
                  <a:pt x="6442696" y="3878004"/>
                  <a:pt x="6554091" y="3923499"/>
                  <a:pt x="6447934" y="3937011"/>
                </a:cubicBezTo>
                <a:cubicBezTo>
                  <a:pt x="6493983" y="3961826"/>
                  <a:pt x="6528173" y="3986089"/>
                  <a:pt x="6559882" y="4014767"/>
                </a:cubicBezTo>
                <a:cubicBezTo>
                  <a:pt x="6616407" y="4066053"/>
                  <a:pt x="6627437" y="4099693"/>
                  <a:pt x="6601241" y="4168626"/>
                </a:cubicBezTo>
                <a:cubicBezTo>
                  <a:pt x="6584145" y="4213846"/>
                  <a:pt x="6559054" y="4255483"/>
                  <a:pt x="6581113" y="4309250"/>
                </a:cubicBezTo>
                <a:cubicBezTo>
                  <a:pt x="6596553" y="4346198"/>
                  <a:pt x="6590487" y="4370461"/>
                  <a:pt x="6533136" y="4353918"/>
                </a:cubicBezTo>
                <a:cubicBezTo>
                  <a:pt x="6471372" y="4336270"/>
                  <a:pt x="6448211" y="4369358"/>
                  <a:pt x="6463651" y="4434156"/>
                </a:cubicBezTo>
                <a:cubicBezTo>
                  <a:pt x="6473577" y="4475792"/>
                  <a:pt x="6463099" y="4488475"/>
                  <a:pt x="6420637" y="4483787"/>
                </a:cubicBezTo>
                <a:cubicBezTo>
                  <a:pt x="6373762" y="4478549"/>
                  <a:pt x="6329093" y="4451251"/>
                  <a:pt x="6271190" y="4464487"/>
                </a:cubicBezTo>
                <a:cubicBezTo>
                  <a:pt x="6317512" y="4540039"/>
                  <a:pt x="6416501" y="4518531"/>
                  <a:pt x="6470545" y="4590498"/>
                </a:cubicBezTo>
                <a:cubicBezTo>
                  <a:pt x="6406023" y="4590772"/>
                  <a:pt x="6356666" y="4590498"/>
                  <a:pt x="6308965" y="4574780"/>
                </a:cubicBezTo>
                <a:cubicBezTo>
                  <a:pt x="6289111" y="4568437"/>
                  <a:pt x="6267328" y="4561822"/>
                  <a:pt x="6256301" y="4583603"/>
                </a:cubicBezTo>
                <a:cubicBezTo>
                  <a:pt x="6243340" y="4609798"/>
                  <a:pt x="6270086" y="4619724"/>
                  <a:pt x="6286354" y="4624412"/>
                </a:cubicBezTo>
                <a:cubicBezTo>
                  <a:pt x="6332128" y="4637647"/>
                  <a:pt x="6367144" y="4669081"/>
                  <a:pt x="6404920" y="4693621"/>
                </a:cubicBezTo>
                <a:cubicBezTo>
                  <a:pt x="6487915" y="4747390"/>
                  <a:pt x="6578908" y="4792334"/>
                  <a:pt x="6649220" y="4881120"/>
                </a:cubicBezTo>
                <a:cubicBezTo>
                  <a:pt x="6560709" y="4858509"/>
                  <a:pt x="6494809" y="4805845"/>
                  <a:pt x="6412640" y="4795092"/>
                </a:cubicBezTo>
                <a:cubicBezTo>
                  <a:pt x="6483779" y="4875881"/>
                  <a:pt x="6575322" y="4929098"/>
                  <a:pt x="6661902" y="4987828"/>
                </a:cubicBezTo>
                <a:cubicBezTo>
                  <a:pt x="6686719" y="5004373"/>
                  <a:pt x="6711811" y="5015678"/>
                  <a:pt x="6717325" y="5051798"/>
                </a:cubicBezTo>
                <a:cubicBezTo>
                  <a:pt x="6728079" y="5121834"/>
                  <a:pt x="6760340" y="5179738"/>
                  <a:pt x="6829272" y="5210619"/>
                </a:cubicBezTo>
                <a:cubicBezTo>
                  <a:pt x="6829824" y="5210897"/>
                  <a:pt x="6825965" y="5221375"/>
                  <a:pt x="6823757" y="5228542"/>
                </a:cubicBezTo>
                <a:cubicBezTo>
                  <a:pt x="6781571" y="5230749"/>
                  <a:pt x="6748207" y="5189388"/>
                  <a:pt x="6694439" y="5202899"/>
                </a:cubicBezTo>
                <a:cubicBezTo>
                  <a:pt x="6746002" y="5259148"/>
                  <a:pt x="6789016" y="5309609"/>
                  <a:pt x="6862085" y="5336355"/>
                </a:cubicBezTo>
                <a:cubicBezTo>
                  <a:pt x="6920540" y="5357586"/>
                  <a:pt x="6992783" y="5369994"/>
                  <a:pt x="7035246" y="5438926"/>
                </a:cubicBezTo>
                <a:cubicBezTo>
                  <a:pt x="6985889" y="5452439"/>
                  <a:pt x="6949216" y="5435343"/>
                  <a:pt x="6912268" y="5423210"/>
                </a:cubicBezTo>
                <a:cubicBezTo>
                  <a:pt x="6855743" y="5404461"/>
                  <a:pt x="6799770" y="5383230"/>
                  <a:pt x="6743244" y="5364479"/>
                </a:cubicBezTo>
                <a:cubicBezTo>
                  <a:pt x="6721737" y="5357310"/>
                  <a:pt x="6698299" y="5352346"/>
                  <a:pt x="6684513" y="5386538"/>
                </a:cubicBezTo>
                <a:cubicBezTo>
                  <a:pt x="6756480" y="5393708"/>
                  <a:pt x="6799494" y="5440031"/>
                  <a:pt x="6844713" y="5483595"/>
                </a:cubicBezTo>
                <a:cubicBezTo>
                  <a:pt x="6870082" y="5508135"/>
                  <a:pt x="6890762" y="5540948"/>
                  <a:pt x="6936533" y="5528541"/>
                </a:cubicBezTo>
                <a:cubicBezTo>
                  <a:pt x="6960522" y="5521923"/>
                  <a:pt x="6975687" y="5540396"/>
                  <a:pt x="6973204" y="5563007"/>
                </a:cubicBezTo>
                <a:cubicBezTo>
                  <a:pt x="6964106" y="5642695"/>
                  <a:pt x="7020080" y="5670543"/>
                  <a:pt x="7077983" y="5685983"/>
                </a:cubicBezTo>
                <a:cubicBezTo>
                  <a:pt x="7187726" y="5714935"/>
                  <a:pt x="7278993" y="5783041"/>
                  <a:pt x="7385702" y="5820265"/>
                </a:cubicBezTo>
                <a:cubicBezTo>
                  <a:pt x="7489378" y="5856387"/>
                  <a:pt x="7569615" y="5942139"/>
                  <a:pt x="7673565" y="5987085"/>
                </a:cubicBezTo>
                <a:cubicBezTo>
                  <a:pt x="7748843" y="6019621"/>
                  <a:pt x="7820807" y="6061533"/>
                  <a:pt x="7898289" y="6091035"/>
                </a:cubicBezTo>
                <a:cubicBezTo>
                  <a:pt x="8081651" y="6160795"/>
                  <a:pt x="8268598" y="6216770"/>
                  <a:pt x="8466299" y="6224765"/>
                </a:cubicBezTo>
                <a:cubicBezTo>
                  <a:pt x="8629532" y="6231107"/>
                  <a:pt x="10045419" y="6225043"/>
                  <a:pt x="10620599" y="5317605"/>
                </a:cubicBezTo>
                <a:cubicBezTo>
                  <a:pt x="10631626" y="5313192"/>
                  <a:pt x="10644035" y="5301612"/>
                  <a:pt x="10647894" y="5290581"/>
                </a:cubicBezTo>
                <a:cubicBezTo>
                  <a:pt x="10666370" y="5239020"/>
                  <a:pt x="10711590" y="5216686"/>
                  <a:pt x="10752398" y="5188838"/>
                </a:cubicBezTo>
                <a:cubicBezTo>
                  <a:pt x="10788244" y="5164297"/>
                  <a:pt x="10826296" y="5138654"/>
                  <a:pt x="10841186" y="5097293"/>
                </a:cubicBezTo>
                <a:cubicBezTo>
                  <a:pt x="10860762" y="5042147"/>
                  <a:pt x="10805064" y="5087367"/>
                  <a:pt x="10794861" y="5066412"/>
                </a:cubicBezTo>
                <a:cubicBezTo>
                  <a:pt x="10816092" y="5037737"/>
                  <a:pt x="10848906" y="5011540"/>
                  <a:pt x="10857454" y="4979004"/>
                </a:cubicBezTo>
                <a:cubicBezTo>
                  <a:pt x="10888610" y="4861543"/>
                  <a:pt x="10955890" y="4776065"/>
                  <a:pt x="11056532" y="4709613"/>
                </a:cubicBezTo>
                <a:cubicBezTo>
                  <a:pt x="11085484" y="4690588"/>
                  <a:pt x="11104509" y="4655845"/>
                  <a:pt x="11143939" y="4650332"/>
                </a:cubicBezTo>
                <a:cubicBezTo>
                  <a:pt x="11231622" y="4638199"/>
                  <a:pt x="11204048" y="4543346"/>
                  <a:pt x="11250372" y="4501160"/>
                </a:cubicBezTo>
                <a:cubicBezTo>
                  <a:pt x="11259196" y="4493162"/>
                  <a:pt x="11267190" y="4477447"/>
                  <a:pt x="11265538" y="4466694"/>
                </a:cubicBezTo>
                <a:cubicBezTo>
                  <a:pt x="11263056" y="4451251"/>
                  <a:pt x="11252578" y="4436638"/>
                  <a:pt x="11243755" y="4422850"/>
                </a:cubicBezTo>
                <a:cubicBezTo>
                  <a:pt x="11234654" y="4409065"/>
                  <a:pt x="11220870" y="4396932"/>
                  <a:pt x="11227486" y="4378734"/>
                </a:cubicBezTo>
                <a:cubicBezTo>
                  <a:pt x="11230242" y="4371289"/>
                  <a:pt x="11228314" y="4345371"/>
                  <a:pt x="11248718" y="4365774"/>
                </a:cubicBezTo>
                <a:cubicBezTo>
                  <a:pt x="11304692" y="4421748"/>
                  <a:pt x="11337228" y="4368809"/>
                  <a:pt x="11385204" y="4343440"/>
                </a:cubicBezTo>
                <a:cubicBezTo>
                  <a:pt x="11346603" y="4317245"/>
                  <a:pt x="11311861" y="4298772"/>
                  <a:pt x="11306070" y="4259618"/>
                </a:cubicBezTo>
                <a:cubicBezTo>
                  <a:pt x="11294214" y="4178828"/>
                  <a:pt x="11243480" y="4141880"/>
                  <a:pt x="11166550" y="4134711"/>
                </a:cubicBezTo>
                <a:cubicBezTo>
                  <a:pt x="11194949" y="4056679"/>
                  <a:pt x="11194949" y="4056679"/>
                  <a:pt x="11103130" y="4045924"/>
                </a:cubicBezTo>
                <a:cubicBezTo>
                  <a:pt x="11138425" y="3996293"/>
                  <a:pt x="11138425" y="3983609"/>
                  <a:pt x="11095686" y="3966514"/>
                </a:cubicBezTo>
                <a:cubicBezTo>
                  <a:pt x="11054602" y="3950245"/>
                  <a:pt x="11009106" y="3944730"/>
                  <a:pt x="10971054" y="3919640"/>
                </a:cubicBezTo>
                <a:cubicBezTo>
                  <a:pt x="11006073" y="3856221"/>
                  <a:pt x="11015998" y="3782600"/>
                  <a:pt x="11088241" y="3751718"/>
                </a:cubicBezTo>
                <a:cubicBezTo>
                  <a:pt x="11099546" y="3747030"/>
                  <a:pt x="11107266" y="3728004"/>
                  <a:pt x="11100098" y="3716977"/>
                </a:cubicBezTo>
                <a:cubicBezTo>
                  <a:pt x="11073904" y="3676995"/>
                  <a:pt x="11111404" y="3601168"/>
                  <a:pt x="11029786" y="3592621"/>
                </a:cubicBezTo>
                <a:cubicBezTo>
                  <a:pt x="11019583" y="3591793"/>
                  <a:pt x="11010208" y="3583520"/>
                  <a:pt x="11018206" y="3572767"/>
                </a:cubicBezTo>
                <a:cubicBezTo>
                  <a:pt x="11045779" y="3535268"/>
                  <a:pt x="11012415" y="3537749"/>
                  <a:pt x="10992287" y="3533061"/>
                </a:cubicBezTo>
                <a:cubicBezTo>
                  <a:pt x="10968022" y="3527271"/>
                  <a:pt x="10940448" y="3543816"/>
                  <a:pt x="10917838" y="3523410"/>
                </a:cubicBezTo>
                <a:cubicBezTo>
                  <a:pt x="10923078" y="3501903"/>
                  <a:pt x="10942654" y="3502179"/>
                  <a:pt x="10956441" y="3495287"/>
                </a:cubicBezTo>
                <a:cubicBezTo>
                  <a:pt x="10996698" y="3475433"/>
                  <a:pt x="11029511" y="3451721"/>
                  <a:pt x="11031442" y="3400159"/>
                </a:cubicBezTo>
                <a:cubicBezTo>
                  <a:pt x="11032818" y="3358523"/>
                  <a:pt x="11037230" y="3321850"/>
                  <a:pt x="10981533" y="3309166"/>
                </a:cubicBezTo>
                <a:cubicBezTo>
                  <a:pt x="10958372" y="3303927"/>
                  <a:pt x="10964990" y="3273873"/>
                  <a:pt x="10978225" y="3258982"/>
                </a:cubicBezTo>
                <a:cubicBezTo>
                  <a:pt x="11001938" y="3232512"/>
                  <a:pt x="11021514" y="3197219"/>
                  <a:pt x="11062322" y="3194737"/>
                </a:cubicBezTo>
                <a:cubicBezTo>
                  <a:pt x="11087138" y="3193084"/>
                  <a:pt x="11106164" y="3182053"/>
                  <a:pt x="11125742" y="3169370"/>
                </a:cubicBezTo>
                <a:cubicBezTo>
                  <a:pt x="11139802" y="3160269"/>
                  <a:pt x="11156622" y="3152550"/>
                  <a:pt x="11154968" y="3132974"/>
                </a:cubicBezTo>
                <a:cubicBezTo>
                  <a:pt x="11153315" y="3114223"/>
                  <a:pt x="11137046" y="3106503"/>
                  <a:pt x="11120502" y="3102642"/>
                </a:cubicBezTo>
                <a:cubicBezTo>
                  <a:pt x="11065355" y="3090235"/>
                  <a:pt x="11013518" y="3072037"/>
                  <a:pt x="10967470" y="3030401"/>
                </a:cubicBezTo>
                <a:cubicBezTo>
                  <a:pt x="10998076" y="3008342"/>
                  <a:pt x="11027304" y="2992350"/>
                  <a:pt x="11049914" y="2970015"/>
                </a:cubicBezTo>
                <a:cubicBezTo>
                  <a:pt x="11104509" y="2915972"/>
                  <a:pt x="10642106" y="2745845"/>
                  <a:pt x="10618944" y="2685183"/>
                </a:cubicBezTo>
                <a:cubicBezTo>
                  <a:pt x="10611775" y="2666432"/>
                  <a:pt x="10587235" y="2647132"/>
                  <a:pt x="10566830" y="2641617"/>
                </a:cubicBezTo>
                <a:cubicBezTo>
                  <a:pt x="10471151" y="2615699"/>
                  <a:pt x="10388156" y="2557518"/>
                  <a:pt x="10290271" y="2536011"/>
                </a:cubicBezTo>
                <a:cubicBezTo>
                  <a:pt x="10197900" y="2515607"/>
                  <a:pt x="10106908" y="2488309"/>
                  <a:pt x="10005715" y="2461288"/>
                </a:cubicBezTo>
                <a:cubicBezTo>
                  <a:pt x="10067754" y="2393457"/>
                  <a:pt x="10177772" y="2401454"/>
                  <a:pt x="10203414" y="2303568"/>
                </a:cubicBezTo>
                <a:cubicBezTo>
                  <a:pt x="10103324" y="2278201"/>
                  <a:pt x="9997996" y="2307154"/>
                  <a:pt x="9901487" y="2266895"/>
                </a:cubicBezTo>
                <a:cubicBezTo>
                  <a:pt x="9893216" y="2263312"/>
                  <a:pt x="9881910" y="2266895"/>
                  <a:pt x="9871984" y="2267999"/>
                </a:cubicBezTo>
                <a:cubicBezTo>
                  <a:pt x="9673181" y="2289506"/>
                  <a:pt x="9475204" y="2270758"/>
                  <a:pt x="9279158" y="2243734"/>
                </a:cubicBezTo>
                <a:cubicBezTo>
                  <a:pt x="8996808" y="2205133"/>
                  <a:pt x="8713354" y="2180592"/>
                  <a:pt x="8429350" y="2163219"/>
                </a:cubicBezTo>
                <a:cubicBezTo>
                  <a:pt x="8194701" y="2148882"/>
                  <a:pt x="7959502" y="2142541"/>
                  <a:pt x="7725955" y="2114967"/>
                </a:cubicBezTo>
                <a:cubicBezTo>
                  <a:pt x="7476142" y="2085464"/>
                  <a:pt x="7226605" y="2052100"/>
                  <a:pt x="6977065" y="2021218"/>
                </a:cubicBezTo>
                <a:cubicBezTo>
                  <a:pt x="6965761" y="2019839"/>
                  <a:pt x="6953283" y="2015496"/>
                  <a:pt x="6941221" y="2015186"/>
                </a:cubicBez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object 2"/>
          <p:cNvSpPr txBox="1">
            <a:spLocks noGrp="1"/>
          </p:cNvSpPr>
          <p:nvPr>
            <p:ph type="ctr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12700" marR="5080" defTabSz="914400"/>
            <a:r>
              <a:rPr lang="en-US" kern="1200" dirty="0" err="1">
                <a:latin typeface="+mj-lt"/>
                <a:ea typeface="+mj-ea"/>
                <a:cs typeface="+mj-cs"/>
              </a:rPr>
              <a:t>Beratungsverfahren</a:t>
            </a:r>
            <a:r>
              <a:rPr lang="en-US" kern="1200" dirty="0">
                <a:latin typeface="+mj-lt"/>
                <a:ea typeface="+mj-ea"/>
                <a:cs typeface="+mj-cs"/>
              </a:rPr>
              <a:t> </a:t>
            </a:r>
            <a:r>
              <a:rPr lang="en-US" kern="1200" dirty="0" err="1">
                <a:latin typeface="+mj-lt"/>
                <a:ea typeface="+mj-ea"/>
                <a:cs typeface="+mj-cs"/>
              </a:rPr>
              <a:t>Jahrgang</a:t>
            </a:r>
            <a:r>
              <a:rPr lang="en-US" kern="1200" dirty="0">
                <a:latin typeface="+mj-lt"/>
                <a:ea typeface="+mj-ea"/>
                <a:cs typeface="+mj-cs"/>
              </a:rPr>
              <a:t> 9</a:t>
            </a:r>
            <a:endParaRPr lang="en-US" kern="1200" spc="-5" dirty="0">
              <a:latin typeface="+mj-lt"/>
              <a:ea typeface="+mj-ea"/>
              <a:cs typeface="+mj-cs"/>
            </a:endParaRP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28D608CF-2407-5130-7CFB-8DF4AD1D29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82653" y="3740234"/>
            <a:ext cx="2081463" cy="804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39" name="Textfeld 4">
            <a:extLst>
              <a:ext uri="{FF2B5EF4-FFF2-40B4-BE49-F238E27FC236}">
                <a16:creationId xmlns:a16="http://schemas.microsoft.com/office/drawing/2014/main" id="{57C99FAC-2008-4E34-3685-8DC60D57B5B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48408900"/>
              </p:ext>
            </p:extLst>
          </p:nvPr>
        </p:nvGraphicFramePr>
        <p:xfrm>
          <a:off x="628650" y="2013625"/>
          <a:ext cx="3829050" cy="4163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  <p:extLst>
      <p:ext uri="{BB962C8B-B14F-4D97-AF65-F5344CB8AC3E}">
        <p14:creationId xmlns:p14="http://schemas.microsoft.com/office/powerpoint/2010/main" val="2942093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963</Words>
  <Application>Microsoft Office PowerPoint</Application>
  <PresentationFormat>Bildschirmpräsentation (4:3)</PresentationFormat>
  <Paragraphs>331</Paragraphs>
  <Slides>20</Slides>
  <Notes>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20</vt:i4>
      </vt:variant>
    </vt:vector>
  </HeadingPairs>
  <TitlesOfParts>
    <vt:vector size="28" baseType="lpstr">
      <vt:lpstr>Meiryo</vt:lpstr>
      <vt:lpstr>Aptos</vt:lpstr>
      <vt:lpstr>Aptos Display</vt:lpstr>
      <vt:lpstr>Arial</vt:lpstr>
      <vt:lpstr>Calibri</vt:lpstr>
      <vt:lpstr>Garamond</vt:lpstr>
      <vt:lpstr>Times New Roman</vt:lpstr>
      <vt:lpstr>Office</vt:lpstr>
      <vt:lpstr>Hauptschulabschlussprüfung und  Realschulabschlussprüfung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Ermittlung der Prüfungsergebnisse - HSA</vt:lpstr>
      <vt:lpstr>PowerPoint-Präsentation</vt:lpstr>
      <vt:lpstr>Hauptschulabschlussprüfung und  Realschulabschlussprüfung</vt:lpstr>
      <vt:lpstr>Beratungsverfahren Jahrgang 9</vt:lpstr>
      <vt:lpstr> Beratung/Entscheidung </vt:lpstr>
      <vt:lpstr> Klasse 9 Was Sie jetzt entscheiden: </vt:lpstr>
      <vt:lpstr> Ablaufplan Beratungsverfahren 9 </vt:lpstr>
      <vt:lpstr>Beratungsverfahren Jahrgang 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Hauptschulabschlussprüfung und  Realschulabschlussprüfung</dc:title>
  <dc:creator>Sara Schmucker</dc:creator>
  <cp:lastModifiedBy>Amtzell Rektorat</cp:lastModifiedBy>
  <cp:revision>47</cp:revision>
  <dcterms:created xsi:type="dcterms:W3CDTF">2019-11-04T18:11:11Z</dcterms:created>
  <dcterms:modified xsi:type="dcterms:W3CDTF">2026-09-25T07:42:34Z</dcterms:modified>
</cp:coreProperties>
</file>