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89" r:id="rId4"/>
    <p:sldId id="290" r:id="rId5"/>
    <p:sldId id="291" r:id="rId6"/>
    <p:sldId id="292" r:id="rId7"/>
    <p:sldId id="293" r:id="rId8"/>
    <p:sldId id="296" r:id="rId9"/>
    <p:sldId id="297" r:id="rId10"/>
    <p:sldId id="298" r:id="rId11"/>
    <p:sldId id="30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17" autoAdjust="0"/>
    <p:restoredTop sz="64388" autoAdjust="0"/>
  </p:normalViewPr>
  <p:slideViewPr>
    <p:cSldViewPr>
      <p:cViewPr varScale="1">
        <p:scale>
          <a:sx n="71" d="100"/>
          <a:sy n="71" d="100"/>
        </p:scale>
        <p:origin x="25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51659-31F9-4A6D-BBBF-F00F93A024A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ADE5F631-0488-4B89-98E5-2FAFE25B872D}">
      <dgm:prSet/>
      <dgm:spPr/>
      <dgm:t>
        <a:bodyPr/>
        <a:lstStyle/>
        <a:p>
          <a:r>
            <a:rPr lang="en-US" dirty="0" err="1">
              <a:latin typeface="Aptos" panose="020B0004020202020204" pitchFamily="34" charset="0"/>
            </a:rPr>
            <a:t>Informationsabend</a:t>
          </a:r>
          <a:r>
            <a:rPr lang="en-US" dirty="0">
              <a:latin typeface="Aptos" panose="020B0004020202020204" pitchFamily="34" charset="0"/>
            </a:rPr>
            <a:t> für </a:t>
          </a:r>
          <a:br>
            <a:rPr lang="en-US" dirty="0">
              <a:latin typeface="Aptos" panose="020B0004020202020204" pitchFamily="34" charset="0"/>
            </a:rPr>
          </a:br>
          <a:r>
            <a:rPr lang="en-US" dirty="0">
              <a:latin typeface="Aptos" panose="020B0004020202020204" pitchFamily="34" charset="0"/>
            </a:rPr>
            <a:t>Schüler*</a:t>
          </a:r>
          <a:r>
            <a:rPr lang="en-US" dirty="0" err="1">
              <a:latin typeface="Aptos" panose="020B0004020202020204" pitchFamily="34" charset="0"/>
            </a:rPr>
            <a:t>innen</a:t>
          </a:r>
          <a:r>
            <a:rPr lang="en-US" dirty="0">
              <a:latin typeface="Aptos" panose="020B0004020202020204" pitchFamily="34" charset="0"/>
            </a:rPr>
            <a:t> und </a:t>
          </a:r>
          <a:r>
            <a:rPr lang="en-US" dirty="0" err="1">
              <a:latin typeface="Aptos" panose="020B0004020202020204" pitchFamily="34" charset="0"/>
            </a:rPr>
            <a:t>Eltern</a:t>
          </a:r>
          <a:endParaRPr lang="en-US" dirty="0">
            <a:latin typeface="Aptos" panose="020B0004020202020204" pitchFamily="34" charset="0"/>
          </a:endParaRPr>
        </a:p>
      </dgm:t>
    </dgm:pt>
    <dgm:pt modelId="{4D8E8EB6-6A62-4F14-81B6-1F066CF4A8B9}" type="parTrans" cxnId="{E3EFA3FE-2403-466C-9F24-E538B10DC5F3}">
      <dgm:prSet/>
      <dgm:spPr/>
      <dgm:t>
        <a:bodyPr/>
        <a:lstStyle/>
        <a:p>
          <a:endParaRPr lang="en-US"/>
        </a:p>
      </dgm:t>
    </dgm:pt>
    <dgm:pt modelId="{87803644-E148-4C60-8D5B-BBB45A2E9B97}" type="sibTrans" cxnId="{E3EFA3FE-2403-466C-9F24-E538B10DC5F3}">
      <dgm:prSet/>
      <dgm:spPr/>
      <dgm:t>
        <a:bodyPr/>
        <a:lstStyle/>
        <a:p>
          <a:endParaRPr lang="en-US"/>
        </a:p>
      </dgm:t>
    </dgm:pt>
    <dgm:pt modelId="{CEF7F5A6-9B6C-4977-8B8F-26E0E442FC14}">
      <dgm:prSet custT="1"/>
      <dgm:spPr/>
      <dgm:t>
        <a:bodyPr/>
        <a:lstStyle/>
        <a:p>
          <a:r>
            <a:rPr lang="en-US" sz="1800" dirty="0">
              <a:latin typeface="Aptos" panose="020B0004020202020204" pitchFamily="34" charset="0"/>
            </a:rPr>
            <a:t>In </a:t>
          </a:r>
          <a:r>
            <a:rPr lang="en-US" sz="1800" dirty="0" err="1">
              <a:latin typeface="Aptos" panose="020B0004020202020204" pitchFamily="34" charset="0"/>
            </a:rPr>
            <a:t>welche</a:t>
          </a:r>
          <a:r>
            <a:rPr lang="en-US" sz="1800" dirty="0">
              <a:latin typeface="Aptos" panose="020B0004020202020204" pitchFamily="34" charset="0"/>
            </a:rPr>
            <a:t> </a:t>
          </a:r>
          <a:r>
            <a:rPr lang="en-US" sz="1800" dirty="0" err="1">
              <a:latin typeface="Aptos" panose="020B0004020202020204" pitchFamily="34" charset="0"/>
            </a:rPr>
            <a:t>Richtung</a:t>
          </a:r>
          <a:r>
            <a:rPr lang="en-US" sz="1800" dirty="0">
              <a:latin typeface="Aptos" panose="020B0004020202020204" pitchFamily="34" charset="0"/>
            </a:rPr>
            <a:t> </a:t>
          </a:r>
          <a:r>
            <a:rPr lang="en-US" sz="1800" dirty="0" err="1">
              <a:latin typeface="Aptos" panose="020B0004020202020204" pitchFamily="34" charset="0"/>
            </a:rPr>
            <a:t>kann</a:t>
          </a:r>
          <a:r>
            <a:rPr lang="en-US" sz="1800" dirty="0">
              <a:latin typeface="Aptos" panose="020B0004020202020204" pitchFamily="34" charset="0"/>
            </a:rPr>
            <a:t> </a:t>
          </a:r>
          <a:br>
            <a:rPr lang="en-US" sz="1800" dirty="0">
              <a:latin typeface="Aptos" panose="020B0004020202020204" pitchFamily="34" charset="0"/>
            </a:rPr>
          </a:br>
          <a:r>
            <a:rPr lang="en-US" sz="1800" dirty="0" err="1">
              <a:latin typeface="Aptos" panose="020B0004020202020204" pitchFamily="34" charset="0"/>
            </a:rPr>
            <a:t>dein</a:t>
          </a:r>
          <a:r>
            <a:rPr lang="en-US" sz="1800" dirty="0">
              <a:latin typeface="Aptos" panose="020B0004020202020204" pitchFamily="34" charset="0"/>
            </a:rPr>
            <a:t> </a:t>
          </a:r>
          <a:r>
            <a:rPr lang="en-US" sz="1800" dirty="0" err="1">
              <a:latin typeface="Aptos" panose="020B0004020202020204" pitchFamily="34" charset="0"/>
            </a:rPr>
            <a:t>schulischer</a:t>
          </a:r>
          <a:r>
            <a:rPr lang="en-US" sz="1800" dirty="0">
              <a:latin typeface="Aptos" panose="020B0004020202020204" pitchFamily="34" charset="0"/>
            </a:rPr>
            <a:t> </a:t>
          </a:r>
          <a:r>
            <a:rPr lang="en-US" sz="1800" dirty="0" err="1">
              <a:latin typeface="Aptos" panose="020B0004020202020204" pitchFamily="34" charset="0"/>
            </a:rPr>
            <a:t>oder</a:t>
          </a:r>
          <a:r>
            <a:rPr lang="en-US" sz="1800" dirty="0">
              <a:latin typeface="Aptos" panose="020B0004020202020204" pitchFamily="34" charset="0"/>
            </a:rPr>
            <a:t> </a:t>
          </a:r>
          <a:r>
            <a:rPr lang="en-US" sz="1800" dirty="0" err="1">
              <a:latin typeface="Aptos" panose="020B0004020202020204" pitchFamily="34" charset="0"/>
            </a:rPr>
            <a:t>beruflicher</a:t>
          </a:r>
          <a:r>
            <a:rPr lang="en-US" sz="1800" dirty="0">
              <a:latin typeface="Aptos" panose="020B0004020202020204" pitchFamily="34" charset="0"/>
            </a:rPr>
            <a:t> Weg </a:t>
          </a:r>
          <a:r>
            <a:rPr lang="en-US" sz="1800" dirty="0" err="1">
              <a:latin typeface="Aptos" panose="020B0004020202020204" pitchFamily="34" charset="0"/>
            </a:rPr>
            <a:t>gehen</a:t>
          </a:r>
          <a:r>
            <a:rPr lang="en-US" sz="1800" dirty="0">
              <a:latin typeface="Aptos" panose="020B0004020202020204" pitchFamily="34" charset="0"/>
            </a:rPr>
            <a:t>?</a:t>
          </a:r>
        </a:p>
      </dgm:t>
    </dgm:pt>
    <dgm:pt modelId="{62CFA10D-96FC-412D-9CFF-30995AA46070}" type="parTrans" cxnId="{10495B7F-983E-4ADD-88F5-D09189511DBC}">
      <dgm:prSet/>
      <dgm:spPr/>
      <dgm:t>
        <a:bodyPr/>
        <a:lstStyle/>
        <a:p>
          <a:endParaRPr lang="en-US"/>
        </a:p>
      </dgm:t>
    </dgm:pt>
    <dgm:pt modelId="{1AE3E73B-65E1-40DC-895C-5456D08243C3}" type="sibTrans" cxnId="{10495B7F-983E-4ADD-88F5-D09189511DBC}">
      <dgm:prSet/>
      <dgm:spPr/>
      <dgm:t>
        <a:bodyPr/>
        <a:lstStyle/>
        <a:p>
          <a:endParaRPr lang="en-US"/>
        </a:p>
      </dgm:t>
    </dgm:pt>
    <dgm:pt modelId="{54C54456-D467-44DF-9608-F1CC5E20A6C5}" type="pres">
      <dgm:prSet presAssocID="{64251659-31F9-4A6D-BBBF-F00F93A024A5}" presName="root" presStyleCnt="0">
        <dgm:presLayoutVars>
          <dgm:dir/>
          <dgm:resizeHandles val="exact"/>
        </dgm:presLayoutVars>
      </dgm:prSet>
      <dgm:spPr/>
    </dgm:pt>
    <dgm:pt modelId="{CEA3BCED-C5C4-418F-8348-37C22D28795C}" type="pres">
      <dgm:prSet presAssocID="{ADE5F631-0488-4B89-98E5-2FAFE25B872D}" presName="compNode" presStyleCnt="0"/>
      <dgm:spPr/>
    </dgm:pt>
    <dgm:pt modelId="{1457CC23-6ED5-4E40-8B85-62E0AD6A88A4}" type="pres">
      <dgm:prSet presAssocID="{ADE5F631-0488-4B89-98E5-2FAFE25B872D}" presName="bgRect" presStyleLbl="bgShp" presStyleIdx="0" presStyleCnt="2"/>
      <dgm:spPr/>
    </dgm:pt>
    <dgm:pt modelId="{96F946CC-9DC1-4031-9212-AF5DC9322155}" type="pres">
      <dgm:prSet presAssocID="{ADE5F631-0488-4B89-98E5-2FAFE25B872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ußabdrücke"/>
        </a:ext>
      </dgm:extLst>
    </dgm:pt>
    <dgm:pt modelId="{C56ACA67-6E86-4B01-9CEB-6CF15924DEA1}" type="pres">
      <dgm:prSet presAssocID="{ADE5F631-0488-4B89-98E5-2FAFE25B872D}" presName="spaceRect" presStyleCnt="0"/>
      <dgm:spPr/>
    </dgm:pt>
    <dgm:pt modelId="{F08FEE53-5DA2-4BB9-87AF-CDDA5E1841EF}" type="pres">
      <dgm:prSet presAssocID="{ADE5F631-0488-4B89-98E5-2FAFE25B872D}" presName="parTx" presStyleLbl="revTx" presStyleIdx="0" presStyleCnt="2">
        <dgm:presLayoutVars>
          <dgm:chMax val="0"/>
          <dgm:chPref val="0"/>
        </dgm:presLayoutVars>
      </dgm:prSet>
      <dgm:spPr/>
    </dgm:pt>
    <dgm:pt modelId="{4C7BF5B1-B55D-47E5-95CE-D22D15E570CA}" type="pres">
      <dgm:prSet presAssocID="{87803644-E148-4C60-8D5B-BBB45A2E9B97}" presName="sibTrans" presStyleCnt="0"/>
      <dgm:spPr/>
    </dgm:pt>
    <dgm:pt modelId="{3CA9B4A0-EF49-41D0-82B2-28792060FD7B}" type="pres">
      <dgm:prSet presAssocID="{CEF7F5A6-9B6C-4977-8B8F-26E0E442FC14}" presName="compNode" presStyleCnt="0"/>
      <dgm:spPr/>
    </dgm:pt>
    <dgm:pt modelId="{E074F946-C1CD-495C-949A-0A26A4A97CC1}" type="pres">
      <dgm:prSet presAssocID="{CEF7F5A6-9B6C-4977-8B8F-26E0E442FC14}" presName="bgRect" presStyleLbl="bgShp" presStyleIdx="1" presStyleCnt="2"/>
      <dgm:spPr/>
    </dgm:pt>
    <dgm:pt modelId="{B2517562-529B-49EF-938B-A5879807EF5F}" type="pres">
      <dgm:prSet presAssocID="{CEF7F5A6-9B6C-4977-8B8F-26E0E442FC1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ition Silhouette"/>
        </a:ext>
      </dgm:extLst>
    </dgm:pt>
    <dgm:pt modelId="{1CBE5961-71CC-4555-BF86-80E0A5A24937}" type="pres">
      <dgm:prSet presAssocID="{CEF7F5A6-9B6C-4977-8B8F-26E0E442FC14}" presName="spaceRect" presStyleCnt="0"/>
      <dgm:spPr/>
    </dgm:pt>
    <dgm:pt modelId="{BC0422A3-8DFD-4B0A-9B61-6CD22CA5DE03}" type="pres">
      <dgm:prSet presAssocID="{CEF7F5A6-9B6C-4977-8B8F-26E0E442FC14}" presName="parTx" presStyleLbl="revTx" presStyleIdx="1" presStyleCnt="2" custScaleX="132149">
        <dgm:presLayoutVars>
          <dgm:chMax val="0"/>
          <dgm:chPref val="0"/>
        </dgm:presLayoutVars>
      </dgm:prSet>
      <dgm:spPr/>
    </dgm:pt>
  </dgm:ptLst>
  <dgm:cxnLst>
    <dgm:cxn modelId="{10495B7F-983E-4ADD-88F5-D09189511DBC}" srcId="{64251659-31F9-4A6D-BBBF-F00F93A024A5}" destId="{CEF7F5A6-9B6C-4977-8B8F-26E0E442FC14}" srcOrd="1" destOrd="0" parTransId="{62CFA10D-96FC-412D-9CFF-30995AA46070}" sibTransId="{1AE3E73B-65E1-40DC-895C-5456D08243C3}"/>
    <dgm:cxn modelId="{91AB2DA1-8037-44F0-833A-C310E5D7F141}" type="presOf" srcId="{64251659-31F9-4A6D-BBBF-F00F93A024A5}" destId="{54C54456-D467-44DF-9608-F1CC5E20A6C5}" srcOrd="0" destOrd="0" presId="urn:microsoft.com/office/officeart/2018/2/layout/IconVerticalSolidList"/>
    <dgm:cxn modelId="{39BD66A1-13DB-4727-A0D3-552266B5E87E}" type="presOf" srcId="{ADE5F631-0488-4B89-98E5-2FAFE25B872D}" destId="{F08FEE53-5DA2-4BB9-87AF-CDDA5E1841EF}" srcOrd="0" destOrd="0" presId="urn:microsoft.com/office/officeart/2018/2/layout/IconVerticalSolidList"/>
    <dgm:cxn modelId="{53E1BFF7-2EA2-43D1-A041-DF20504CEDF1}" type="presOf" srcId="{CEF7F5A6-9B6C-4977-8B8F-26E0E442FC14}" destId="{BC0422A3-8DFD-4B0A-9B61-6CD22CA5DE03}" srcOrd="0" destOrd="0" presId="urn:microsoft.com/office/officeart/2018/2/layout/IconVerticalSolidList"/>
    <dgm:cxn modelId="{E3EFA3FE-2403-466C-9F24-E538B10DC5F3}" srcId="{64251659-31F9-4A6D-BBBF-F00F93A024A5}" destId="{ADE5F631-0488-4B89-98E5-2FAFE25B872D}" srcOrd="0" destOrd="0" parTransId="{4D8E8EB6-6A62-4F14-81B6-1F066CF4A8B9}" sibTransId="{87803644-E148-4C60-8D5B-BBB45A2E9B97}"/>
    <dgm:cxn modelId="{85BD6FB3-7031-47A9-8F32-3ED00A0D5F84}" type="presParOf" srcId="{54C54456-D467-44DF-9608-F1CC5E20A6C5}" destId="{CEA3BCED-C5C4-418F-8348-37C22D28795C}" srcOrd="0" destOrd="0" presId="urn:microsoft.com/office/officeart/2018/2/layout/IconVerticalSolidList"/>
    <dgm:cxn modelId="{37ACF11C-5200-4379-AFD0-8F89D67530A7}" type="presParOf" srcId="{CEA3BCED-C5C4-418F-8348-37C22D28795C}" destId="{1457CC23-6ED5-4E40-8B85-62E0AD6A88A4}" srcOrd="0" destOrd="0" presId="urn:microsoft.com/office/officeart/2018/2/layout/IconVerticalSolidList"/>
    <dgm:cxn modelId="{ADE51C01-546F-4331-A931-A01A162E0F76}" type="presParOf" srcId="{CEA3BCED-C5C4-418F-8348-37C22D28795C}" destId="{96F946CC-9DC1-4031-9212-AF5DC9322155}" srcOrd="1" destOrd="0" presId="urn:microsoft.com/office/officeart/2018/2/layout/IconVerticalSolidList"/>
    <dgm:cxn modelId="{70937B2B-528D-4D16-A3AD-FD7740B59DD3}" type="presParOf" srcId="{CEA3BCED-C5C4-418F-8348-37C22D28795C}" destId="{C56ACA67-6E86-4B01-9CEB-6CF15924DEA1}" srcOrd="2" destOrd="0" presId="urn:microsoft.com/office/officeart/2018/2/layout/IconVerticalSolidList"/>
    <dgm:cxn modelId="{EE46E761-B110-46AC-A758-FC776CD9B0DB}" type="presParOf" srcId="{CEA3BCED-C5C4-418F-8348-37C22D28795C}" destId="{F08FEE53-5DA2-4BB9-87AF-CDDA5E1841EF}" srcOrd="3" destOrd="0" presId="urn:microsoft.com/office/officeart/2018/2/layout/IconVerticalSolidList"/>
    <dgm:cxn modelId="{DC07C06E-90D9-470F-A1FD-53B590E00568}" type="presParOf" srcId="{54C54456-D467-44DF-9608-F1CC5E20A6C5}" destId="{4C7BF5B1-B55D-47E5-95CE-D22D15E570CA}" srcOrd="1" destOrd="0" presId="urn:microsoft.com/office/officeart/2018/2/layout/IconVerticalSolidList"/>
    <dgm:cxn modelId="{F7D46CED-EB00-4D48-8CBC-14B25D595464}" type="presParOf" srcId="{54C54456-D467-44DF-9608-F1CC5E20A6C5}" destId="{3CA9B4A0-EF49-41D0-82B2-28792060FD7B}" srcOrd="2" destOrd="0" presId="urn:microsoft.com/office/officeart/2018/2/layout/IconVerticalSolidList"/>
    <dgm:cxn modelId="{13B31862-D511-4289-B9E8-9B5BC80FC7BC}" type="presParOf" srcId="{3CA9B4A0-EF49-41D0-82B2-28792060FD7B}" destId="{E074F946-C1CD-495C-949A-0A26A4A97CC1}" srcOrd="0" destOrd="0" presId="urn:microsoft.com/office/officeart/2018/2/layout/IconVerticalSolidList"/>
    <dgm:cxn modelId="{761295B0-835E-4DB9-A00B-5CB2E9C3FB79}" type="presParOf" srcId="{3CA9B4A0-EF49-41D0-82B2-28792060FD7B}" destId="{B2517562-529B-49EF-938B-A5879807EF5F}" srcOrd="1" destOrd="0" presId="urn:microsoft.com/office/officeart/2018/2/layout/IconVerticalSolidList"/>
    <dgm:cxn modelId="{83B8DE3E-B8CC-4DE2-A397-8139582B1FCB}" type="presParOf" srcId="{3CA9B4A0-EF49-41D0-82B2-28792060FD7B}" destId="{1CBE5961-71CC-4555-BF86-80E0A5A24937}" srcOrd="2" destOrd="0" presId="urn:microsoft.com/office/officeart/2018/2/layout/IconVerticalSolidList"/>
    <dgm:cxn modelId="{F45FB2E5-5F6D-4E7A-A70C-59803C7CBB8F}" type="presParOf" srcId="{3CA9B4A0-EF49-41D0-82B2-28792060FD7B}" destId="{BC0422A3-8DFD-4B0A-9B61-6CD22CA5DE0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BBF8DC-7ADD-4EA6-8AF1-C8B5CAF1C157}" type="doc">
      <dgm:prSet loTypeId="urn:microsoft.com/office/officeart/2005/8/layout/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8F50166-EA7C-417F-88FD-BC158D7599BD}">
      <dgm:prSet custT="1"/>
      <dgm:spPr/>
      <dgm:t>
        <a:bodyPr/>
        <a:lstStyle/>
        <a:p>
          <a:r>
            <a:rPr lang="de-DE" sz="2400" dirty="0">
              <a:latin typeface="Aptos" panose="020B0004020202020204" pitchFamily="34" charset="0"/>
            </a:rPr>
            <a:t>Unsere Aufgabe</a:t>
          </a:r>
          <a:r>
            <a:rPr lang="de-DE" sz="1800" dirty="0">
              <a:latin typeface="Aptos" panose="020B0004020202020204" pitchFamily="34" charset="0"/>
            </a:rPr>
            <a:t>:</a:t>
          </a:r>
          <a:endParaRPr lang="en-US" sz="1800" dirty="0">
            <a:latin typeface="Aptos" panose="020B0004020202020204" pitchFamily="34" charset="0"/>
          </a:endParaRPr>
        </a:p>
      </dgm:t>
    </dgm:pt>
    <dgm:pt modelId="{26755876-10DC-45B3-B9CE-D849ED36028F}" type="parTrans" cxnId="{A4B8ED40-2A71-4160-A35D-19A28B02FBFE}">
      <dgm:prSet/>
      <dgm:spPr/>
      <dgm:t>
        <a:bodyPr/>
        <a:lstStyle/>
        <a:p>
          <a:endParaRPr lang="en-US"/>
        </a:p>
      </dgm:t>
    </dgm:pt>
    <dgm:pt modelId="{AB1430A9-80EB-4AEB-958F-3690031317AB}" type="sibTrans" cxnId="{A4B8ED40-2A71-4160-A35D-19A28B02FBFE}">
      <dgm:prSet/>
      <dgm:spPr/>
      <dgm:t>
        <a:bodyPr/>
        <a:lstStyle/>
        <a:p>
          <a:endParaRPr lang="en-US"/>
        </a:p>
      </dgm:t>
    </dgm:pt>
    <dgm:pt modelId="{6D534BEE-A2B5-4658-9CE5-FCB5B75DCF2C}">
      <dgm:prSet custT="1"/>
      <dgm:spPr/>
      <dgm:t>
        <a:bodyPr/>
        <a:lstStyle/>
        <a:p>
          <a:r>
            <a:rPr lang="de-DE" sz="1500" dirty="0"/>
            <a:t>Wir beraten Sie zusammen mit Ihrem Kind und geben eine </a:t>
          </a:r>
          <a:r>
            <a:rPr lang="de-DE" sz="1500" b="1" dirty="0"/>
            <a:t>Empfehlung</a:t>
          </a:r>
          <a:r>
            <a:rPr lang="de-DE" sz="1500" dirty="0"/>
            <a:t> ab</a:t>
          </a:r>
          <a:r>
            <a:rPr lang="de-DE" sz="1200" dirty="0"/>
            <a:t>.</a:t>
          </a:r>
          <a:endParaRPr lang="en-US" sz="1200" dirty="0"/>
        </a:p>
      </dgm:t>
    </dgm:pt>
    <dgm:pt modelId="{77682F96-EA1B-4645-AB80-0D1EA6900EAB}" type="parTrans" cxnId="{38C791AD-6585-4DE8-9180-5F08CDB851ED}">
      <dgm:prSet/>
      <dgm:spPr/>
      <dgm:t>
        <a:bodyPr/>
        <a:lstStyle/>
        <a:p>
          <a:endParaRPr lang="en-US"/>
        </a:p>
      </dgm:t>
    </dgm:pt>
    <dgm:pt modelId="{8A8147EB-404C-4FD2-9A1A-AEE135C5CC94}" type="sibTrans" cxnId="{38C791AD-6585-4DE8-9180-5F08CDB851ED}">
      <dgm:prSet/>
      <dgm:spPr/>
      <dgm:t>
        <a:bodyPr/>
        <a:lstStyle/>
        <a:p>
          <a:endParaRPr lang="en-US"/>
        </a:p>
      </dgm:t>
    </dgm:pt>
    <dgm:pt modelId="{7CC0B11F-4174-40DE-B9A2-9E3EB04CA9E7}">
      <dgm:prSet custT="1"/>
      <dgm:spPr/>
      <dgm:t>
        <a:bodyPr/>
        <a:lstStyle/>
        <a:p>
          <a:r>
            <a:rPr lang="de-DE" sz="2400" dirty="0">
              <a:latin typeface="Aptos" panose="020B0004020202020204" pitchFamily="34" charset="0"/>
            </a:rPr>
            <a:t>Ihre </a:t>
          </a:r>
          <a:br>
            <a:rPr lang="de-DE" sz="2400" dirty="0">
              <a:latin typeface="Aptos" panose="020B0004020202020204" pitchFamily="34" charset="0"/>
            </a:rPr>
          </a:br>
          <a:r>
            <a:rPr lang="de-DE" sz="2400" dirty="0">
              <a:latin typeface="Aptos" panose="020B0004020202020204" pitchFamily="34" charset="0"/>
            </a:rPr>
            <a:t>Aufgabe:</a:t>
          </a:r>
          <a:endParaRPr lang="en-US" sz="2400" dirty="0">
            <a:latin typeface="Aptos" panose="020B0004020202020204" pitchFamily="34" charset="0"/>
          </a:endParaRPr>
        </a:p>
      </dgm:t>
    </dgm:pt>
    <dgm:pt modelId="{C8730994-32C9-497D-AF72-C98306CA31DD}" type="parTrans" cxnId="{3E50D794-A609-424D-969B-4E19B030C67D}">
      <dgm:prSet/>
      <dgm:spPr/>
      <dgm:t>
        <a:bodyPr/>
        <a:lstStyle/>
        <a:p>
          <a:endParaRPr lang="en-US"/>
        </a:p>
      </dgm:t>
    </dgm:pt>
    <dgm:pt modelId="{65218F93-F748-4A8D-8C56-52D4322B390A}" type="sibTrans" cxnId="{3E50D794-A609-424D-969B-4E19B030C67D}">
      <dgm:prSet/>
      <dgm:spPr/>
      <dgm:t>
        <a:bodyPr/>
        <a:lstStyle/>
        <a:p>
          <a:endParaRPr lang="en-US"/>
        </a:p>
      </dgm:t>
    </dgm:pt>
    <dgm:pt modelId="{859397B8-FAB2-4842-AA0D-5F021D4DAD59}">
      <dgm:prSet custT="1"/>
      <dgm:spPr/>
      <dgm:t>
        <a:bodyPr/>
        <a:lstStyle/>
        <a:p>
          <a:r>
            <a:rPr lang="de-DE" sz="1400" dirty="0"/>
            <a:t>Sie </a:t>
          </a:r>
          <a:r>
            <a:rPr lang="de-DE" sz="1400" b="1" dirty="0"/>
            <a:t>entscheiden</a:t>
          </a:r>
          <a:r>
            <a:rPr lang="de-DE" sz="1400" dirty="0"/>
            <a:t> zusammen mit Ihrem Kind über die Schullaufbahn und den angestrebten Abschluss.</a:t>
          </a:r>
          <a:endParaRPr lang="en-US" sz="1400" dirty="0"/>
        </a:p>
      </dgm:t>
    </dgm:pt>
    <dgm:pt modelId="{B6445D76-7D4F-453C-8B48-41535985954A}" type="parTrans" cxnId="{4CE55E0E-731B-469B-B1A2-F8B413B53D92}">
      <dgm:prSet/>
      <dgm:spPr/>
      <dgm:t>
        <a:bodyPr/>
        <a:lstStyle/>
        <a:p>
          <a:endParaRPr lang="en-US"/>
        </a:p>
      </dgm:t>
    </dgm:pt>
    <dgm:pt modelId="{D5450AF9-DF30-4C4A-9E7D-AAC7295BB53B}" type="sibTrans" cxnId="{4CE55E0E-731B-469B-B1A2-F8B413B53D92}">
      <dgm:prSet/>
      <dgm:spPr/>
      <dgm:t>
        <a:bodyPr/>
        <a:lstStyle/>
        <a:p>
          <a:endParaRPr lang="en-US"/>
        </a:p>
      </dgm:t>
    </dgm:pt>
    <dgm:pt modelId="{386D3416-0D5A-4E0E-81CF-FEB719039C5D}" type="pres">
      <dgm:prSet presAssocID="{C0BBF8DC-7ADD-4EA6-8AF1-C8B5CAF1C157}" presName="diagram" presStyleCnt="0">
        <dgm:presLayoutVars>
          <dgm:dir/>
          <dgm:resizeHandles val="exact"/>
        </dgm:presLayoutVars>
      </dgm:prSet>
      <dgm:spPr/>
    </dgm:pt>
    <dgm:pt modelId="{6C0E8D99-4F22-4129-AF61-B1F768C80961}" type="pres">
      <dgm:prSet presAssocID="{D8F50166-EA7C-417F-88FD-BC158D7599BD}" presName="node" presStyleLbl="node1" presStyleIdx="0" presStyleCnt="4">
        <dgm:presLayoutVars>
          <dgm:bulletEnabled val="1"/>
        </dgm:presLayoutVars>
      </dgm:prSet>
      <dgm:spPr/>
    </dgm:pt>
    <dgm:pt modelId="{04CD394D-8F8A-4860-ABEC-E3CD283A9F93}" type="pres">
      <dgm:prSet presAssocID="{AB1430A9-80EB-4AEB-958F-3690031317AB}" presName="sibTrans" presStyleLbl="sibTrans2D1" presStyleIdx="0" presStyleCnt="3"/>
      <dgm:spPr/>
    </dgm:pt>
    <dgm:pt modelId="{67653F7F-3B97-4C59-B92B-76C9FCDF428B}" type="pres">
      <dgm:prSet presAssocID="{AB1430A9-80EB-4AEB-958F-3690031317AB}" presName="connectorText" presStyleLbl="sibTrans2D1" presStyleIdx="0" presStyleCnt="3"/>
      <dgm:spPr/>
    </dgm:pt>
    <dgm:pt modelId="{C3FDCA2F-692D-467D-A092-0DB7B93CD203}" type="pres">
      <dgm:prSet presAssocID="{6D534BEE-A2B5-4658-9CE5-FCB5B75DCF2C}" presName="node" presStyleLbl="node1" presStyleIdx="1" presStyleCnt="4">
        <dgm:presLayoutVars>
          <dgm:bulletEnabled val="1"/>
        </dgm:presLayoutVars>
      </dgm:prSet>
      <dgm:spPr/>
    </dgm:pt>
    <dgm:pt modelId="{3C4A8CFC-FF6B-4B8A-B83D-A31A345A3CAC}" type="pres">
      <dgm:prSet presAssocID="{8A8147EB-404C-4FD2-9A1A-AEE135C5CC94}" presName="sibTrans" presStyleLbl="sibTrans2D1" presStyleIdx="1" presStyleCnt="3"/>
      <dgm:spPr/>
    </dgm:pt>
    <dgm:pt modelId="{0BACE22B-7C9E-453A-AC31-39157FC2B2B5}" type="pres">
      <dgm:prSet presAssocID="{8A8147EB-404C-4FD2-9A1A-AEE135C5CC94}" presName="connectorText" presStyleLbl="sibTrans2D1" presStyleIdx="1" presStyleCnt="3"/>
      <dgm:spPr/>
    </dgm:pt>
    <dgm:pt modelId="{A6A62D0C-0AE4-4D6A-820E-F643120E0605}" type="pres">
      <dgm:prSet presAssocID="{7CC0B11F-4174-40DE-B9A2-9E3EB04CA9E7}" presName="node" presStyleLbl="node1" presStyleIdx="2" presStyleCnt="4">
        <dgm:presLayoutVars>
          <dgm:bulletEnabled val="1"/>
        </dgm:presLayoutVars>
      </dgm:prSet>
      <dgm:spPr/>
    </dgm:pt>
    <dgm:pt modelId="{E1FF3283-ED60-4541-8B0A-AE896F0D0581}" type="pres">
      <dgm:prSet presAssocID="{65218F93-F748-4A8D-8C56-52D4322B390A}" presName="sibTrans" presStyleLbl="sibTrans2D1" presStyleIdx="2" presStyleCnt="3"/>
      <dgm:spPr/>
    </dgm:pt>
    <dgm:pt modelId="{F187A06E-566D-4798-ACC6-5C1EAF5F7260}" type="pres">
      <dgm:prSet presAssocID="{65218F93-F748-4A8D-8C56-52D4322B390A}" presName="connectorText" presStyleLbl="sibTrans2D1" presStyleIdx="2" presStyleCnt="3"/>
      <dgm:spPr/>
    </dgm:pt>
    <dgm:pt modelId="{F222D90F-D76B-4940-8D0B-90235FE39C39}" type="pres">
      <dgm:prSet presAssocID="{859397B8-FAB2-4842-AA0D-5F021D4DAD59}" presName="node" presStyleLbl="node1" presStyleIdx="3" presStyleCnt="4">
        <dgm:presLayoutVars>
          <dgm:bulletEnabled val="1"/>
        </dgm:presLayoutVars>
      </dgm:prSet>
      <dgm:spPr/>
    </dgm:pt>
  </dgm:ptLst>
  <dgm:cxnLst>
    <dgm:cxn modelId="{4E1EF602-A4EA-4F9E-A83E-D50327A40DEB}" type="presOf" srcId="{8A8147EB-404C-4FD2-9A1A-AEE135C5CC94}" destId="{0BACE22B-7C9E-453A-AC31-39157FC2B2B5}" srcOrd="1" destOrd="0" presId="urn:microsoft.com/office/officeart/2005/8/layout/process5"/>
    <dgm:cxn modelId="{4CE55E0E-731B-469B-B1A2-F8B413B53D92}" srcId="{C0BBF8DC-7ADD-4EA6-8AF1-C8B5CAF1C157}" destId="{859397B8-FAB2-4842-AA0D-5F021D4DAD59}" srcOrd="3" destOrd="0" parTransId="{B6445D76-7D4F-453C-8B48-41535985954A}" sibTransId="{D5450AF9-DF30-4C4A-9E7D-AAC7295BB53B}"/>
    <dgm:cxn modelId="{A4B8ED40-2A71-4160-A35D-19A28B02FBFE}" srcId="{C0BBF8DC-7ADD-4EA6-8AF1-C8B5CAF1C157}" destId="{D8F50166-EA7C-417F-88FD-BC158D7599BD}" srcOrd="0" destOrd="0" parTransId="{26755876-10DC-45B3-B9CE-D849ED36028F}" sibTransId="{AB1430A9-80EB-4AEB-958F-3690031317AB}"/>
    <dgm:cxn modelId="{F8AD8146-3702-4064-86D7-2F95AA88612C}" type="presOf" srcId="{C0BBF8DC-7ADD-4EA6-8AF1-C8B5CAF1C157}" destId="{386D3416-0D5A-4E0E-81CF-FEB719039C5D}" srcOrd="0" destOrd="0" presId="urn:microsoft.com/office/officeart/2005/8/layout/process5"/>
    <dgm:cxn modelId="{A082996A-9C1C-4806-B6DE-B2C6E8499801}" type="presOf" srcId="{AB1430A9-80EB-4AEB-958F-3690031317AB}" destId="{67653F7F-3B97-4C59-B92B-76C9FCDF428B}" srcOrd="1" destOrd="0" presId="urn:microsoft.com/office/officeart/2005/8/layout/process5"/>
    <dgm:cxn modelId="{F9BBA477-471F-428B-ABB7-E69D53ED8821}" type="presOf" srcId="{65218F93-F748-4A8D-8C56-52D4322B390A}" destId="{F187A06E-566D-4798-ACC6-5C1EAF5F7260}" srcOrd="1" destOrd="0" presId="urn:microsoft.com/office/officeart/2005/8/layout/process5"/>
    <dgm:cxn modelId="{D839857A-5508-4E8A-9098-3E796F0391BC}" type="presOf" srcId="{859397B8-FAB2-4842-AA0D-5F021D4DAD59}" destId="{F222D90F-D76B-4940-8D0B-90235FE39C39}" srcOrd="0" destOrd="0" presId="urn:microsoft.com/office/officeart/2005/8/layout/process5"/>
    <dgm:cxn modelId="{F0973F89-D155-48AF-90E7-18208C05DFBA}" type="presOf" srcId="{7CC0B11F-4174-40DE-B9A2-9E3EB04CA9E7}" destId="{A6A62D0C-0AE4-4D6A-820E-F643120E0605}" srcOrd="0" destOrd="0" presId="urn:microsoft.com/office/officeart/2005/8/layout/process5"/>
    <dgm:cxn modelId="{3E50D794-A609-424D-969B-4E19B030C67D}" srcId="{C0BBF8DC-7ADD-4EA6-8AF1-C8B5CAF1C157}" destId="{7CC0B11F-4174-40DE-B9A2-9E3EB04CA9E7}" srcOrd="2" destOrd="0" parTransId="{C8730994-32C9-497D-AF72-C98306CA31DD}" sibTransId="{65218F93-F748-4A8D-8C56-52D4322B390A}"/>
    <dgm:cxn modelId="{84ACA5A1-5D4F-4D08-BCB5-74FB101B11F9}" type="presOf" srcId="{D8F50166-EA7C-417F-88FD-BC158D7599BD}" destId="{6C0E8D99-4F22-4129-AF61-B1F768C80961}" srcOrd="0" destOrd="0" presId="urn:microsoft.com/office/officeart/2005/8/layout/process5"/>
    <dgm:cxn modelId="{797339A3-CA8D-436F-A66E-78B94EFC360D}" type="presOf" srcId="{6D534BEE-A2B5-4658-9CE5-FCB5B75DCF2C}" destId="{C3FDCA2F-692D-467D-A092-0DB7B93CD203}" srcOrd="0" destOrd="0" presId="urn:microsoft.com/office/officeart/2005/8/layout/process5"/>
    <dgm:cxn modelId="{38C791AD-6585-4DE8-9180-5F08CDB851ED}" srcId="{C0BBF8DC-7ADD-4EA6-8AF1-C8B5CAF1C157}" destId="{6D534BEE-A2B5-4658-9CE5-FCB5B75DCF2C}" srcOrd="1" destOrd="0" parTransId="{77682F96-EA1B-4645-AB80-0D1EA6900EAB}" sibTransId="{8A8147EB-404C-4FD2-9A1A-AEE135C5CC94}"/>
    <dgm:cxn modelId="{58D8E2BD-E8AD-4933-AB41-7C33CDB903AF}" type="presOf" srcId="{AB1430A9-80EB-4AEB-958F-3690031317AB}" destId="{04CD394D-8F8A-4860-ABEC-E3CD283A9F93}" srcOrd="0" destOrd="0" presId="urn:microsoft.com/office/officeart/2005/8/layout/process5"/>
    <dgm:cxn modelId="{4F06DFBE-6B5D-466E-91FA-7AC641EB1B76}" type="presOf" srcId="{65218F93-F748-4A8D-8C56-52D4322B390A}" destId="{E1FF3283-ED60-4541-8B0A-AE896F0D0581}" srcOrd="0" destOrd="0" presId="urn:microsoft.com/office/officeart/2005/8/layout/process5"/>
    <dgm:cxn modelId="{0BBF7FD7-0EB4-41D7-B7A6-11B58377D097}" type="presOf" srcId="{8A8147EB-404C-4FD2-9A1A-AEE135C5CC94}" destId="{3C4A8CFC-FF6B-4B8A-B83D-A31A345A3CAC}" srcOrd="0" destOrd="0" presId="urn:microsoft.com/office/officeart/2005/8/layout/process5"/>
    <dgm:cxn modelId="{D8413235-BABE-47D1-A9B3-1D5A95F365E1}" type="presParOf" srcId="{386D3416-0D5A-4E0E-81CF-FEB719039C5D}" destId="{6C0E8D99-4F22-4129-AF61-B1F768C80961}" srcOrd="0" destOrd="0" presId="urn:microsoft.com/office/officeart/2005/8/layout/process5"/>
    <dgm:cxn modelId="{3E0AF53E-289E-45D7-9D77-CD1AE4B8FCED}" type="presParOf" srcId="{386D3416-0D5A-4E0E-81CF-FEB719039C5D}" destId="{04CD394D-8F8A-4860-ABEC-E3CD283A9F93}" srcOrd="1" destOrd="0" presId="urn:microsoft.com/office/officeart/2005/8/layout/process5"/>
    <dgm:cxn modelId="{C72C2E4D-4EB8-4D34-9C02-E5051C93D2FD}" type="presParOf" srcId="{04CD394D-8F8A-4860-ABEC-E3CD283A9F93}" destId="{67653F7F-3B97-4C59-B92B-76C9FCDF428B}" srcOrd="0" destOrd="0" presId="urn:microsoft.com/office/officeart/2005/8/layout/process5"/>
    <dgm:cxn modelId="{62792D9B-F22A-4B76-853E-D6E558E47118}" type="presParOf" srcId="{386D3416-0D5A-4E0E-81CF-FEB719039C5D}" destId="{C3FDCA2F-692D-467D-A092-0DB7B93CD203}" srcOrd="2" destOrd="0" presId="urn:microsoft.com/office/officeart/2005/8/layout/process5"/>
    <dgm:cxn modelId="{929DF05C-B8B0-49A3-88BB-3EC764DBD7EC}" type="presParOf" srcId="{386D3416-0D5A-4E0E-81CF-FEB719039C5D}" destId="{3C4A8CFC-FF6B-4B8A-B83D-A31A345A3CAC}" srcOrd="3" destOrd="0" presId="urn:microsoft.com/office/officeart/2005/8/layout/process5"/>
    <dgm:cxn modelId="{1538AF4F-BA13-426A-AAE0-4F4A0FA95B42}" type="presParOf" srcId="{3C4A8CFC-FF6B-4B8A-B83D-A31A345A3CAC}" destId="{0BACE22B-7C9E-453A-AC31-39157FC2B2B5}" srcOrd="0" destOrd="0" presId="urn:microsoft.com/office/officeart/2005/8/layout/process5"/>
    <dgm:cxn modelId="{D1E689B8-53DF-4430-8C5E-E5ECD8A0B650}" type="presParOf" srcId="{386D3416-0D5A-4E0E-81CF-FEB719039C5D}" destId="{A6A62D0C-0AE4-4D6A-820E-F643120E0605}" srcOrd="4" destOrd="0" presId="urn:microsoft.com/office/officeart/2005/8/layout/process5"/>
    <dgm:cxn modelId="{DC2CF47B-02AF-46B0-A8FD-FD47DC43D807}" type="presParOf" srcId="{386D3416-0D5A-4E0E-81CF-FEB719039C5D}" destId="{E1FF3283-ED60-4541-8B0A-AE896F0D0581}" srcOrd="5" destOrd="0" presId="urn:microsoft.com/office/officeart/2005/8/layout/process5"/>
    <dgm:cxn modelId="{570FE261-8CF2-40AD-9EEF-5B59CA0386CB}" type="presParOf" srcId="{E1FF3283-ED60-4541-8B0A-AE896F0D0581}" destId="{F187A06E-566D-4798-ACC6-5C1EAF5F7260}" srcOrd="0" destOrd="0" presId="urn:microsoft.com/office/officeart/2005/8/layout/process5"/>
    <dgm:cxn modelId="{3D24B4B3-C83B-40A5-9089-6F847D2030F4}" type="presParOf" srcId="{386D3416-0D5A-4E0E-81CF-FEB719039C5D}" destId="{F222D90F-D76B-4940-8D0B-90235FE39C39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3F5F96-8D80-4609-8F28-49B3CED2F73A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101A070-854C-4530-9F42-44F9BFA0CA7D}">
      <dgm:prSet custT="1"/>
      <dgm:spPr/>
      <dgm:t>
        <a:bodyPr/>
        <a:lstStyle/>
        <a:p>
          <a:r>
            <a:rPr lang="de-DE" sz="2200" dirty="0">
              <a:latin typeface="Aptos" panose="020B0004020202020204" pitchFamily="34" charset="0"/>
            </a:rPr>
            <a:t>Unser Kind strebt in Klasse 9 </a:t>
          </a:r>
          <a:r>
            <a:rPr lang="de-DE" sz="2200" b="1" dirty="0">
              <a:solidFill>
                <a:srgbClr val="FF0000"/>
              </a:solidFill>
              <a:latin typeface="Aptos" panose="020B0004020202020204" pitchFamily="34" charset="0"/>
            </a:rPr>
            <a:t>einen</a:t>
          </a:r>
          <a:r>
            <a:rPr lang="de-DE" sz="2200" dirty="0">
              <a:latin typeface="Aptos" panose="020B0004020202020204" pitchFamily="34" charset="0"/>
            </a:rPr>
            <a:t> Hauptschulabschluss an.</a:t>
          </a:r>
          <a:endParaRPr lang="en-US" sz="2200" dirty="0">
            <a:latin typeface="Aptos" panose="020B0004020202020204" pitchFamily="34" charset="0"/>
          </a:endParaRPr>
        </a:p>
      </dgm:t>
    </dgm:pt>
    <dgm:pt modelId="{9B2398EA-E297-4985-8E6B-736ABCA08A8F}" type="parTrans" cxnId="{4EF82893-D6F6-44F9-B324-C897869F56BF}">
      <dgm:prSet/>
      <dgm:spPr/>
      <dgm:t>
        <a:bodyPr/>
        <a:lstStyle/>
        <a:p>
          <a:endParaRPr lang="en-US"/>
        </a:p>
      </dgm:t>
    </dgm:pt>
    <dgm:pt modelId="{E5D6B2D6-6F51-46DC-8E46-54ED4D1FE323}" type="sibTrans" cxnId="{4EF82893-D6F6-44F9-B324-C897869F56BF}">
      <dgm:prSet/>
      <dgm:spPr/>
      <dgm:t>
        <a:bodyPr/>
        <a:lstStyle/>
        <a:p>
          <a:endParaRPr lang="en-US"/>
        </a:p>
      </dgm:t>
    </dgm:pt>
    <dgm:pt modelId="{108B71B0-54FD-495E-AAF3-A762EED1C5F3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sz="2200" dirty="0">
              <a:latin typeface="Aptos" panose="020B0004020202020204" pitchFamily="34" charset="0"/>
            </a:rPr>
            <a:t>perspektivisch: Was ist jeweils nach Kl. 9 möglich (HSA 10, RSA 10, RSA+2, </a:t>
          </a:r>
          <a:r>
            <a:rPr lang="de-DE" sz="2200" dirty="0" err="1">
              <a:latin typeface="Aptos" panose="020B0004020202020204" pitchFamily="34" charset="0"/>
            </a:rPr>
            <a:t>ÜGym</a:t>
          </a:r>
          <a:r>
            <a:rPr lang="de-DE" sz="2200" dirty="0">
              <a:latin typeface="Aptos" panose="020B0004020202020204" pitchFamily="34" charset="0"/>
            </a:rPr>
            <a:t>,…)</a:t>
          </a:r>
          <a:endParaRPr lang="en-US" sz="2200" dirty="0">
            <a:latin typeface="Aptos" panose="020B0004020202020204" pitchFamily="34" charset="0"/>
          </a:endParaRPr>
        </a:p>
      </dgm:t>
    </dgm:pt>
    <dgm:pt modelId="{7CA4AA3A-9A31-47C2-9472-9507699206B6}" type="parTrans" cxnId="{EB31E790-77BF-4A62-99AD-376524866450}">
      <dgm:prSet/>
      <dgm:spPr/>
      <dgm:t>
        <a:bodyPr/>
        <a:lstStyle/>
        <a:p>
          <a:endParaRPr lang="en-US"/>
        </a:p>
      </dgm:t>
    </dgm:pt>
    <dgm:pt modelId="{B52A3268-0734-49C0-89D1-37C0DF86B59C}" type="sibTrans" cxnId="{EB31E790-77BF-4A62-99AD-376524866450}">
      <dgm:prSet/>
      <dgm:spPr/>
      <dgm:t>
        <a:bodyPr/>
        <a:lstStyle/>
        <a:p>
          <a:endParaRPr lang="en-US"/>
        </a:p>
      </dgm:t>
    </dgm:pt>
    <dgm:pt modelId="{8326497F-F1F0-0349-8D4C-2D9AA5091004}">
      <dgm:prSet custT="1"/>
      <dgm:spPr/>
      <dgm:t>
        <a:bodyPr/>
        <a:lstStyle/>
        <a:p>
          <a:r>
            <a:rPr lang="de-DE" sz="2200" dirty="0">
              <a:latin typeface="Aptos" panose="020B0004020202020204" pitchFamily="34" charset="0"/>
            </a:rPr>
            <a:t>Unser Kind strebt nach Klasse 9 </a:t>
          </a:r>
          <a:r>
            <a:rPr lang="de-DE" sz="2200" b="1" dirty="0">
              <a:solidFill>
                <a:srgbClr val="FF0000"/>
              </a:solidFill>
              <a:latin typeface="Aptos" panose="020B0004020202020204" pitchFamily="34" charset="0"/>
            </a:rPr>
            <a:t>keinen</a:t>
          </a:r>
          <a:r>
            <a:rPr lang="de-DE" sz="2200" dirty="0">
              <a:latin typeface="Aptos" panose="020B0004020202020204" pitchFamily="34" charset="0"/>
            </a:rPr>
            <a:t> Hauptschulabschluss an.</a:t>
          </a:r>
        </a:p>
      </dgm:t>
    </dgm:pt>
    <dgm:pt modelId="{ED4D0B0E-7D4B-7E46-8973-D6C930E93543}" type="parTrans" cxnId="{9086537E-1120-1D4D-9041-90CF497F1C47}">
      <dgm:prSet/>
      <dgm:spPr/>
      <dgm:t>
        <a:bodyPr/>
        <a:lstStyle/>
        <a:p>
          <a:endParaRPr lang="de-DE"/>
        </a:p>
      </dgm:t>
    </dgm:pt>
    <dgm:pt modelId="{D11A6773-C029-E34E-A162-0B212E2D128B}" type="sibTrans" cxnId="{9086537E-1120-1D4D-9041-90CF497F1C47}">
      <dgm:prSet/>
      <dgm:spPr/>
      <dgm:t>
        <a:bodyPr/>
        <a:lstStyle/>
        <a:p>
          <a:endParaRPr lang="de-DE"/>
        </a:p>
      </dgm:t>
    </dgm:pt>
    <dgm:pt modelId="{67819D9E-A8FF-4066-B885-A11CCEDBFD35}" type="pres">
      <dgm:prSet presAssocID="{843F5F96-8D80-4609-8F28-49B3CED2F73A}" presName="linear" presStyleCnt="0">
        <dgm:presLayoutVars>
          <dgm:animLvl val="lvl"/>
          <dgm:resizeHandles val="exact"/>
        </dgm:presLayoutVars>
      </dgm:prSet>
      <dgm:spPr/>
    </dgm:pt>
    <dgm:pt modelId="{933DFF7D-3630-4420-A3D8-A7F15AB8A3F0}" type="pres">
      <dgm:prSet presAssocID="{8101A070-854C-4530-9F42-44F9BFA0CA7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16E852-97BB-4348-8D4A-AA8ED08FB492}" type="pres">
      <dgm:prSet presAssocID="{E5D6B2D6-6F51-46DC-8E46-54ED4D1FE323}" presName="spacer" presStyleCnt="0"/>
      <dgm:spPr/>
    </dgm:pt>
    <dgm:pt modelId="{B3137215-7A94-4A76-BFAE-DF114147F2D7}" type="pres">
      <dgm:prSet presAssocID="{8326497F-F1F0-0349-8D4C-2D9AA509100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9042451-2BCC-4CD2-9D73-0D91B34DE11B}" type="pres">
      <dgm:prSet presAssocID="{D11A6773-C029-E34E-A162-0B212E2D128B}" presName="spacer" presStyleCnt="0"/>
      <dgm:spPr/>
    </dgm:pt>
    <dgm:pt modelId="{9E74A515-90E8-433A-AD33-2A8DB665BB22}" type="pres">
      <dgm:prSet presAssocID="{108B71B0-54FD-495E-AAF3-A762EED1C5F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DBCD93A-62B2-4BEC-9BD5-1E7F902C7F72}" type="presOf" srcId="{108B71B0-54FD-495E-AAF3-A762EED1C5F3}" destId="{9E74A515-90E8-433A-AD33-2A8DB665BB22}" srcOrd="0" destOrd="0" presId="urn:microsoft.com/office/officeart/2005/8/layout/vList2"/>
    <dgm:cxn modelId="{9086537E-1120-1D4D-9041-90CF497F1C47}" srcId="{843F5F96-8D80-4609-8F28-49B3CED2F73A}" destId="{8326497F-F1F0-0349-8D4C-2D9AA5091004}" srcOrd="1" destOrd="0" parTransId="{ED4D0B0E-7D4B-7E46-8973-D6C930E93543}" sibTransId="{D11A6773-C029-E34E-A162-0B212E2D128B}"/>
    <dgm:cxn modelId="{5168FE84-3FD8-4EF2-BE4C-0291F5D6CED0}" type="presOf" srcId="{8326497F-F1F0-0349-8D4C-2D9AA5091004}" destId="{B3137215-7A94-4A76-BFAE-DF114147F2D7}" srcOrd="0" destOrd="0" presId="urn:microsoft.com/office/officeart/2005/8/layout/vList2"/>
    <dgm:cxn modelId="{EB31E790-77BF-4A62-99AD-376524866450}" srcId="{843F5F96-8D80-4609-8F28-49B3CED2F73A}" destId="{108B71B0-54FD-495E-AAF3-A762EED1C5F3}" srcOrd="2" destOrd="0" parTransId="{7CA4AA3A-9A31-47C2-9472-9507699206B6}" sibTransId="{B52A3268-0734-49C0-89D1-37C0DF86B59C}"/>
    <dgm:cxn modelId="{4EF82893-D6F6-44F9-B324-C897869F56BF}" srcId="{843F5F96-8D80-4609-8F28-49B3CED2F73A}" destId="{8101A070-854C-4530-9F42-44F9BFA0CA7D}" srcOrd="0" destOrd="0" parTransId="{9B2398EA-E297-4985-8E6B-736ABCA08A8F}" sibTransId="{E5D6B2D6-6F51-46DC-8E46-54ED4D1FE323}"/>
    <dgm:cxn modelId="{BDD196A5-9FA8-47FA-B95F-C04D6B5A5908}" type="presOf" srcId="{843F5F96-8D80-4609-8F28-49B3CED2F73A}" destId="{67819D9E-A8FF-4066-B885-A11CCEDBFD35}" srcOrd="0" destOrd="0" presId="urn:microsoft.com/office/officeart/2005/8/layout/vList2"/>
    <dgm:cxn modelId="{5564DCD6-8F80-4D11-BAC5-9FF3AB44DEA9}" type="presOf" srcId="{8101A070-854C-4530-9F42-44F9BFA0CA7D}" destId="{933DFF7D-3630-4420-A3D8-A7F15AB8A3F0}" srcOrd="0" destOrd="0" presId="urn:microsoft.com/office/officeart/2005/8/layout/vList2"/>
    <dgm:cxn modelId="{A1732A74-E205-4EA7-B9C1-5E27FB954C12}" type="presParOf" srcId="{67819D9E-A8FF-4066-B885-A11CCEDBFD35}" destId="{933DFF7D-3630-4420-A3D8-A7F15AB8A3F0}" srcOrd="0" destOrd="0" presId="urn:microsoft.com/office/officeart/2005/8/layout/vList2"/>
    <dgm:cxn modelId="{EEB4AEA6-87FB-44D8-8704-18D7A5E25333}" type="presParOf" srcId="{67819D9E-A8FF-4066-B885-A11CCEDBFD35}" destId="{1A16E852-97BB-4348-8D4A-AA8ED08FB492}" srcOrd="1" destOrd="0" presId="urn:microsoft.com/office/officeart/2005/8/layout/vList2"/>
    <dgm:cxn modelId="{C657AEC4-EE94-4D65-9FDC-F5DDBC181F69}" type="presParOf" srcId="{67819D9E-A8FF-4066-B885-A11CCEDBFD35}" destId="{B3137215-7A94-4A76-BFAE-DF114147F2D7}" srcOrd="2" destOrd="0" presId="urn:microsoft.com/office/officeart/2005/8/layout/vList2"/>
    <dgm:cxn modelId="{8DBC19B6-0A68-4C9D-BF6E-52A6BCE76902}" type="presParOf" srcId="{67819D9E-A8FF-4066-B885-A11CCEDBFD35}" destId="{F9042451-2BCC-4CD2-9D73-0D91B34DE11B}" srcOrd="3" destOrd="0" presId="urn:microsoft.com/office/officeart/2005/8/layout/vList2"/>
    <dgm:cxn modelId="{4FFF8920-E22F-4C1E-ABEE-31A8427088BF}" type="presParOf" srcId="{67819D9E-A8FF-4066-B885-A11CCEDBFD35}" destId="{9E74A515-90E8-433A-AD33-2A8DB665BB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7647C9-A75C-478B-AFF6-B1C1188482D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DF46B63-DED3-434D-95CD-89D6B76FF8C7}">
      <dgm:prSet custT="1"/>
      <dgm:spPr/>
      <dgm:t>
        <a:bodyPr/>
        <a:lstStyle/>
        <a:p>
          <a:r>
            <a:rPr lang="de-DE" sz="1800" dirty="0">
              <a:latin typeface="Aptos" panose="020B0004020202020204" pitchFamily="34" charset="0"/>
            </a:rPr>
            <a:t>Unser Kind wird in Kl. 9 die GMS mit der Hauptschulabschlussprüfung abschließen.</a:t>
          </a:r>
          <a:endParaRPr lang="en-US" sz="1800" dirty="0">
            <a:latin typeface="Aptos" panose="020B0004020202020204" pitchFamily="34" charset="0"/>
          </a:endParaRPr>
        </a:p>
      </dgm:t>
    </dgm:pt>
    <dgm:pt modelId="{7B31A8AE-28D4-4D0A-B0D5-CCC811F143C0}" type="parTrans" cxnId="{0801779E-9F74-458D-B021-9F1FDA2E9004}">
      <dgm:prSet/>
      <dgm:spPr/>
      <dgm:t>
        <a:bodyPr/>
        <a:lstStyle/>
        <a:p>
          <a:endParaRPr lang="en-US"/>
        </a:p>
      </dgm:t>
    </dgm:pt>
    <dgm:pt modelId="{E8329B74-79AF-47D3-AF8C-543C183F52DE}" type="sibTrans" cxnId="{0801779E-9F74-458D-B021-9F1FDA2E9004}">
      <dgm:prSet/>
      <dgm:spPr/>
      <dgm:t>
        <a:bodyPr/>
        <a:lstStyle/>
        <a:p>
          <a:endParaRPr lang="en-US"/>
        </a:p>
      </dgm:t>
    </dgm:pt>
    <dgm:pt modelId="{0594C718-07AE-4231-96A9-FDC90894A97A}">
      <dgm:prSet custT="1"/>
      <dgm:spPr/>
      <dgm:t>
        <a:bodyPr/>
        <a:lstStyle/>
        <a:p>
          <a:r>
            <a:rPr lang="de-DE" sz="1800" dirty="0">
              <a:latin typeface="Aptos" panose="020B0004020202020204" pitchFamily="34" charset="0"/>
            </a:rPr>
            <a:t>Unser Kind wird nach HSA in Klasse 9 die Klassenstufe 9 erneut besuchen, mit </a:t>
          </a:r>
          <a:br>
            <a:rPr lang="de-DE" sz="1800" dirty="0">
              <a:latin typeface="Aptos" panose="020B0004020202020204" pitchFamily="34" charset="0"/>
            </a:rPr>
          </a:br>
          <a:r>
            <a:rPr lang="de-DE" sz="1800" dirty="0">
              <a:latin typeface="Aptos" panose="020B0004020202020204" pitchFamily="34" charset="0"/>
            </a:rPr>
            <a:t>dem Ziel Realschulabschluss (M) oder Versetzung nach gymnasialer Versetzungsordnung (E) in Kl. 10 anstreben. (9+2)</a:t>
          </a:r>
          <a:endParaRPr lang="en-US" sz="1800" dirty="0">
            <a:latin typeface="Aptos" panose="020B0004020202020204" pitchFamily="34" charset="0"/>
          </a:endParaRPr>
        </a:p>
      </dgm:t>
    </dgm:pt>
    <dgm:pt modelId="{E43C9FC4-BCCA-4A95-BE13-39105CDCA1A5}" type="parTrans" cxnId="{05573177-762A-4D2D-9722-7C5708ECB3B3}">
      <dgm:prSet/>
      <dgm:spPr/>
      <dgm:t>
        <a:bodyPr/>
        <a:lstStyle/>
        <a:p>
          <a:endParaRPr lang="en-US"/>
        </a:p>
      </dgm:t>
    </dgm:pt>
    <dgm:pt modelId="{626B2CAA-44E0-4CA3-AEFC-301E62FA483B}" type="sibTrans" cxnId="{05573177-762A-4D2D-9722-7C5708ECB3B3}">
      <dgm:prSet/>
      <dgm:spPr/>
      <dgm:t>
        <a:bodyPr/>
        <a:lstStyle/>
        <a:p>
          <a:endParaRPr lang="en-US"/>
        </a:p>
      </dgm:t>
    </dgm:pt>
    <dgm:pt modelId="{783A2C8A-6FCD-4E0F-8C0D-205BFB3E58DA}">
      <dgm:prSet custT="1"/>
      <dgm:spPr/>
      <dgm:t>
        <a:bodyPr/>
        <a:lstStyle/>
        <a:p>
          <a:r>
            <a:rPr lang="de-DE" sz="1800" dirty="0">
              <a:latin typeface="Aptos" panose="020B0004020202020204" pitchFamily="34" charset="0"/>
            </a:rPr>
            <a:t>Unser Kind wird in Kl. 10 die Hauptschulabschlussprüfung anstreben.</a:t>
          </a:r>
          <a:endParaRPr lang="en-US" sz="1800" dirty="0">
            <a:latin typeface="Aptos" panose="020B0004020202020204" pitchFamily="34" charset="0"/>
          </a:endParaRPr>
        </a:p>
      </dgm:t>
    </dgm:pt>
    <dgm:pt modelId="{A5C83FFC-64A2-42F1-8A80-B0782E2E4F13}" type="parTrans" cxnId="{DF58641E-CB6C-4B80-866B-EA740F564FC3}">
      <dgm:prSet/>
      <dgm:spPr/>
      <dgm:t>
        <a:bodyPr/>
        <a:lstStyle/>
        <a:p>
          <a:endParaRPr lang="en-US"/>
        </a:p>
      </dgm:t>
    </dgm:pt>
    <dgm:pt modelId="{54E973B9-D901-431B-B302-76B3E79CAE4C}" type="sibTrans" cxnId="{DF58641E-CB6C-4B80-866B-EA740F564FC3}">
      <dgm:prSet/>
      <dgm:spPr/>
      <dgm:t>
        <a:bodyPr/>
        <a:lstStyle/>
        <a:p>
          <a:endParaRPr lang="en-US"/>
        </a:p>
      </dgm:t>
    </dgm:pt>
    <dgm:pt modelId="{8F374A95-46D3-4B35-ACF2-40E26B67ABDC}">
      <dgm:prSet custT="1"/>
      <dgm:spPr/>
      <dgm:t>
        <a:bodyPr/>
        <a:lstStyle/>
        <a:p>
          <a:r>
            <a:rPr lang="de-DE" sz="1800" dirty="0">
              <a:latin typeface="Aptos" panose="020B0004020202020204" pitchFamily="34" charset="0"/>
            </a:rPr>
            <a:t>Unser Kind wird in Klasse 10 die Realschulabschlussprüfung anstreben.</a:t>
          </a:r>
          <a:endParaRPr lang="en-US" sz="1800" dirty="0">
            <a:latin typeface="Aptos" panose="020B0004020202020204" pitchFamily="34" charset="0"/>
          </a:endParaRPr>
        </a:p>
      </dgm:t>
    </dgm:pt>
    <dgm:pt modelId="{358BB954-C1D0-4B1D-B82C-BB00979E432E}" type="parTrans" cxnId="{C47EF1EB-09FC-422B-B82F-57ACB9331987}">
      <dgm:prSet/>
      <dgm:spPr/>
      <dgm:t>
        <a:bodyPr/>
        <a:lstStyle/>
        <a:p>
          <a:endParaRPr lang="en-US"/>
        </a:p>
      </dgm:t>
    </dgm:pt>
    <dgm:pt modelId="{5C29131E-5F87-4E19-9E35-A07F919C5E71}" type="sibTrans" cxnId="{C47EF1EB-09FC-422B-B82F-57ACB9331987}">
      <dgm:prSet/>
      <dgm:spPr/>
      <dgm:t>
        <a:bodyPr/>
        <a:lstStyle/>
        <a:p>
          <a:endParaRPr lang="en-US"/>
        </a:p>
      </dgm:t>
    </dgm:pt>
    <dgm:pt modelId="{BCB858AB-2B4E-4C50-A411-ED586138C61F}">
      <dgm:prSet custT="1"/>
      <dgm:spPr/>
      <dgm:t>
        <a:bodyPr/>
        <a:lstStyle/>
        <a:p>
          <a:r>
            <a:rPr lang="de-DE" sz="1800" dirty="0">
              <a:latin typeface="Aptos" panose="020B0004020202020204" pitchFamily="34" charset="0"/>
            </a:rPr>
            <a:t>Unser Kind wird in Klasse 10 die nach den Regelungen der gymnasialen Versetzungsordnung erfolgende Versetzung in die Eingangsklasse der gymnasialen Oberstufe anstreben (E-Niveau).</a:t>
          </a:r>
          <a:endParaRPr lang="en-US" sz="1800" dirty="0">
            <a:latin typeface="Aptos" panose="020B0004020202020204" pitchFamily="34" charset="0"/>
          </a:endParaRPr>
        </a:p>
      </dgm:t>
    </dgm:pt>
    <dgm:pt modelId="{5F812066-D8B1-490C-98EC-66DA77EFD0CA}" type="parTrans" cxnId="{1E1CFF0F-7E92-44E4-ADF1-18D6E1D810FC}">
      <dgm:prSet/>
      <dgm:spPr/>
      <dgm:t>
        <a:bodyPr/>
        <a:lstStyle/>
        <a:p>
          <a:endParaRPr lang="en-US"/>
        </a:p>
      </dgm:t>
    </dgm:pt>
    <dgm:pt modelId="{4E83BFEB-4B41-4231-BEA8-098EDE57D00B}" type="sibTrans" cxnId="{1E1CFF0F-7E92-44E4-ADF1-18D6E1D810FC}">
      <dgm:prSet/>
      <dgm:spPr/>
      <dgm:t>
        <a:bodyPr/>
        <a:lstStyle/>
        <a:p>
          <a:endParaRPr lang="en-US"/>
        </a:p>
      </dgm:t>
    </dgm:pt>
    <dgm:pt modelId="{2B882E62-35EA-4AEF-B189-9E2F3DB3C998}" type="pres">
      <dgm:prSet presAssocID="{D87647C9-A75C-478B-AFF6-B1C1188482D2}" presName="linear" presStyleCnt="0">
        <dgm:presLayoutVars>
          <dgm:animLvl val="lvl"/>
          <dgm:resizeHandles val="exact"/>
        </dgm:presLayoutVars>
      </dgm:prSet>
      <dgm:spPr/>
    </dgm:pt>
    <dgm:pt modelId="{7916BA6F-4CFE-4A8C-9127-F6055F4D9CA3}" type="pres">
      <dgm:prSet presAssocID="{6DF46B63-DED3-434D-95CD-89D6B76FF8C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9C2BCEE-A0F8-4AA2-BC08-B60C431EA860}" type="pres">
      <dgm:prSet presAssocID="{E8329B74-79AF-47D3-AF8C-543C183F52DE}" presName="spacer" presStyleCnt="0"/>
      <dgm:spPr/>
    </dgm:pt>
    <dgm:pt modelId="{6A9C2B2A-A8EE-4F60-841A-3BE6A59D884A}" type="pres">
      <dgm:prSet presAssocID="{0594C718-07AE-4231-96A9-FDC90894A97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BBA5753-8F8F-46A9-911D-1EA06CAAB22C}" type="pres">
      <dgm:prSet presAssocID="{626B2CAA-44E0-4CA3-AEFC-301E62FA483B}" presName="spacer" presStyleCnt="0"/>
      <dgm:spPr/>
    </dgm:pt>
    <dgm:pt modelId="{BF75B1B2-2D55-48EB-9E85-331CA871FA49}" type="pres">
      <dgm:prSet presAssocID="{783A2C8A-6FCD-4E0F-8C0D-205BFB3E58D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D5CA6B3-3DA6-4E14-B7BB-853BF5E62487}" type="pres">
      <dgm:prSet presAssocID="{54E973B9-D901-431B-B302-76B3E79CAE4C}" presName="spacer" presStyleCnt="0"/>
      <dgm:spPr/>
    </dgm:pt>
    <dgm:pt modelId="{BFEDAB48-E10F-44BF-82A5-5CB8CD7B64D7}" type="pres">
      <dgm:prSet presAssocID="{8F374A95-46D3-4B35-ACF2-40E26B67ABD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6B5831F-2AB8-49BC-B03B-0264FC9B998D}" type="pres">
      <dgm:prSet presAssocID="{5C29131E-5F87-4E19-9E35-A07F919C5E71}" presName="spacer" presStyleCnt="0"/>
      <dgm:spPr/>
    </dgm:pt>
    <dgm:pt modelId="{0CE93BAD-0503-4781-A8F2-41FC57A07B8E}" type="pres">
      <dgm:prSet presAssocID="{BCB858AB-2B4E-4C50-A411-ED586138C61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E1CFF0F-7E92-44E4-ADF1-18D6E1D810FC}" srcId="{D87647C9-A75C-478B-AFF6-B1C1188482D2}" destId="{BCB858AB-2B4E-4C50-A411-ED586138C61F}" srcOrd="4" destOrd="0" parTransId="{5F812066-D8B1-490C-98EC-66DA77EFD0CA}" sibTransId="{4E83BFEB-4B41-4231-BEA8-098EDE57D00B}"/>
    <dgm:cxn modelId="{DF58641E-CB6C-4B80-866B-EA740F564FC3}" srcId="{D87647C9-A75C-478B-AFF6-B1C1188482D2}" destId="{783A2C8A-6FCD-4E0F-8C0D-205BFB3E58DA}" srcOrd="2" destOrd="0" parTransId="{A5C83FFC-64A2-42F1-8A80-B0782E2E4F13}" sibTransId="{54E973B9-D901-431B-B302-76B3E79CAE4C}"/>
    <dgm:cxn modelId="{05573177-762A-4D2D-9722-7C5708ECB3B3}" srcId="{D87647C9-A75C-478B-AFF6-B1C1188482D2}" destId="{0594C718-07AE-4231-96A9-FDC90894A97A}" srcOrd="1" destOrd="0" parTransId="{E43C9FC4-BCCA-4A95-BE13-39105CDCA1A5}" sibTransId="{626B2CAA-44E0-4CA3-AEFC-301E62FA483B}"/>
    <dgm:cxn modelId="{AA432888-0EF8-44C8-8AA2-5F2C3856B5B5}" type="presOf" srcId="{6DF46B63-DED3-434D-95CD-89D6B76FF8C7}" destId="{7916BA6F-4CFE-4A8C-9127-F6055F4D9CA3}" srcOrd="0" destOrd="0" presId="urn:microsoft.com/office/officeart/2005/8/layout/vList2"/>
    <dgm:cxn modelId="{DE09B58B-EC7C-4610-BBDE-8A2AFBC6F29E}" type="presOf" srcId="{D87647C9-A75C-478B-AFF6-B1C1188482D2}" destId="{2B882E62-35EA-4AEF-B189-9E2F3DB3C998}" srcOrd="0" destOrd="0" presId="urn:microsoft.com/office/officeart/2005/8/layout/vList2"/>
    <dgm:cxn modelId="{AE7DD38C-CDBB-429B-A82B-0E48134F01B5}" type="presOf" srcId="{0594C718-07AE-4231-96A9-FDC90894A97A}" destId="{6A9C2B2A-A8EE-4F60-841A-3BE6A59D884A}" srcOrd="0" destOrd="0" presId="urn:microsoft.com/office/officeart/2005/8/layout/vList2"/>
    <dgm:cxn modelId="{0801779E-9F74-458D-B021-9F1FDA2E9004}" srcId="{D87647C9-A75C-478B-AFF6-B1C1188482D2}" destId="{6DF46B63-DED3-434D-95CD-89D6B76FF8C7}" srcOrd="0" destOrd="0" parTransId="{7B31A8AE-28D4-4D0A-B0D5-CCC811F143C0}" sibTransId="{E8329B74-79AF-47D3-AF8C-543C183F52DE}"/>
    <dgm:cxn modelId="{D857F8BD-3055-477E-846C-2B70888D168E}" type="presOf" srcId="{8F374A95-46D3-4B35-ACF2-40E26B67ABDC}" destId="{BFEDAB48-E10F-44BF-82A5-5CB8CD7B64D7}" srcOrd="0" destOrd="0" presId="urn:microsoft.com/office/officeart/2005/8/layout/vList2"/>
    <dgm:cxn modelId="{16D7E8CA-FBAC-46B1-8861-92ED103A3D69}" type="presOf" srcId="{BCB858AB-2B4E-4C50-A411-ED586138C61F}" destId="{0CE93BAD-0503-4781-A8F2-41FC57A07B8E}" srcOrd="0" destOrd="0" presId="urn:microsoft.com/office/officeart/2005/8/layout/vList2"/>
    <dgm:cxn modelId="{C47EF1EB-09FC-422B-B82F-57ACB9331987}" srcId="{D87647C9-A75C-478B-AFF6-B1C1188482D2}" destId="{8F374A95-46D3-4B35-ACF2-40E26B67ABDC}" srcOrd="3" destOrd="0" parTransId="{358BB954-C1D0-4B1D-B82C-BB00979E432E}" sibTransId="{5C29131E-5F87-4E19-9E35-A07F919C5E71}"/>
    <dgm:cxn modelId="{0791E7F2-9368-459B-AF24-CCB58DDD40AB}" type="presOf" srcId="{783A2C8A-6FCD-4E0F-8C0D-205BFB3E58DA}" destId="{BF75B1B2-2D55-48EB-9E85-331CA871FA49}" srcOrd="0" destOrd="0" presId="urn:microsoft.com/office/officeart/2005/8/layout/vList2"/>
    <dgm:cxn modelId="{DE4D9AD2-CB7D-4DB0-A6C0-41C927F994B1}" type="presParOf" srcId="{2B882E62-35EA-4AEF-B189-9E2F3DB3C998}" destId="{7916BA6F-4CFE-4A8C-9127-F6055F4D9CA3}" srcOrd="0" destOrd="0" presId="urn:microsoft.com/office/officeart/2005/8/layout/vList2"/>
    <dgm:cxn modelId="{72CB09C2-D03D-4B28-B1C7-BE329A3719A3}" type="presParOf" srcId="{2B882E62-35EA-4AEF-B189-9E2F3DB3C998}" destId="{29C2BCEE-A0F8-4AA2-BC08-B60C431EA860}" srcOrd="1" destOrd="0" presId="urn:microsoft.com/office/officeart/2005/8/layout/vList2"/>
    <dgm:cxn modelId="{C84FD5AD-0871-49BB-9134-8CD91637439B}" type="presParOf" srcId="{2B882E62-35EA-4AEF-B189-9E2F3DB3C998}" destId="{6A9C2B2A-A8EE-4F60-841A-3BE6A59D884A}" srcOrd="2" destOrd="0" presId="urn:microsoft.com/office/officeart/2005/8/layout/vList2"/>
    <dgm:cxn modelId="{33DF5598-3F8D-450B-9F26-E7D293D14C41}" type="presParOf" srcId="{2B882E62-35EA-4AEF-B189-9E2F3DB3C998}" destId="{5BBA5753-8F8F-46A9-911D-1EA06CAAB22C}" srcOrd="3" destOrd="0" presId="urn:microsoft.com/office/officeart/2005/8/layout/vList2"/>
    <dgm:cxn modelId="{3C974E50-4B94-46A1-B0EA-9DE21EF350B1}" type="presParOf" srcId="{2B882E62-35EA-4AEF-B189-9E2F3DB3C998}" destId="{BF75B1B2-2D55-48EB-9E85-331CA871FA49}" srcOrd="4" destOrd="0" presId="urn:microsoft.com/office/officeart/2005/8/layout/vList2"/>
    <dgm:cxn modelId="{422E6A22-D910-4618-9AAB-BF2BAAFCF2FD}" type="presParOf" srcId="{2B882E62-35EA-4AEF-B189-9E2F3DB3C998}" destId="{FD5CA6B3-3DA6-4E14-B7BB-853BF5E62487}" srcOrd="5" destOrd="0" presId="urn:microsoft.com/office/officeart/2005/8/layout/vList2"/>
    <dgm:cxn modelId="{1D4FECBD-2AE7-4A1A-81F1-317055BF0D05}" type="presParOf" srcId="{2B882E62-35EA-4AEF-B189-9E2F3DB3C998}" destId="{BFEDAB48-E10F-44BF-82A5-5CB8CD7B64D7}" srcOrd="6" destOrd="0" presId="urn:microsoft.com/office/officeart/2005/8/layout/vList2"/>
    <dgm:cxn modelId="{A6A94661-1492-413B-B404-BD3D84ACCFA3}" type="presParOf" srcId="{2B882E62-35EA-4AEF-B189-9E2F3DB3C998}" destId="{56B5831F-2AB8-49BC-B03B-0264FC9B998D}" srcOrd="7" destOrd="0" presId="urn:microsoft.com/office/officeart/2005/8/layout/vList2"/>
    <dgm:cxn modelId="{855B4493-149D-4D6C-B93B-A39AAD848D43}" type="presParOf" srcId="{2B882E62-35EA-4AEF-B189-9E2F3DB3C998}" destId="{0CE93BAD-0503-4781-A8F2-41FC57A07B8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122EE5-9CFB-4E19-91AE-9C2BD66C360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5EC43AA-87A8-4BB7-864C-21918962A6AC}">
      <dgm:prSet/>
      <dgm:spPr/>
      <dgm:t>
        <a:bodyPr/>
        <a:lstStyle/>
        <a:p>
          <a:r>
            <a:rPr lang="en-US" dirty="0">
              <a:latin typeface="Aptos" panose="020B0004020202020204" pitchFamily="34" charset="0"/>
            </a:rPr>
            <a:t>Gerne </a:t>
          </a:r>
          <a:r>
            <a:rPr lang="en-US" dirty="0" err="1">
              <a:latin typeface="Aptos" panose="020B0004020202020204" pitchFamily="34" charset="0"/>
            </a:rPr>
            <a:t>beantworten</a:t>
          </a:r>
          <a:r>
            <a:rPr lang="en-US" dirty="0">
              <a:latin typeface="Aptos" panose="020B0004020202020204" pitchFamily="34" charset="0"/>
            </a:rPr>
            <a:t> </a:t>
          </a:r>
          <a:r>
            <a:rPr lang="en-US" dirty="0" err="1">
              <a:latin typeface="Aptos" panose="020B0004020202020204" pitchFamily="34" charset="0"/>
            </a:rPr>
            <a:t>wir</a:t>
          </a:r>
          <a:r>
            <a:rPr lang="en-US" dirty="0">
              <a:latin typeface="Aptos" panose="020B0004020202020204" pitchFamily="34" charset="0"/>
            </a:rPr>
            <a:t> </a:t>
          </a:r>
          <a:r>
            <a:rPr lang="en-US" dirty="0" err="1">
              <a:latin typeface="Aptos" panose="020B0004020202020204" pitchFamily="34" charset="0"/>
            </a:rPr>
            <a:t>eure</a:t>
          </a:r>
          <a:r>
            <a:rPr lang="en-US" dirty="0">
              <a:latin typeface="Aptos" panose="020B0004020202020204" pitchFamily="34" charset="0"/>
            </a:rPr>
            <a:t>/</a:t>
          </a:r>
          <a:r>
            <a:rPr lang="en-US" dirty="0" err="1">
              <a:latin typeface="Aptos" panose="020B0004020202020204" pitchFamily="34" charset="0"/>
            </a:rPr>
            <a:t>Ihre</a:t>
          </a:r>
          <a:r>
            <a:rPr lang="en-US" dirty="0">
              <a:latin typeface="Aptos" panose="020B0004020202020204" pitchFamily="34" charset="0"/>
            </a:rPr>
            <a:t> </a:t>
          </a:r>
          <a:r>
            <a:rPr lang="en-US" dirty="0" err="1">
              <a:latin typeface="Aptos" panose="020B0004020202020204" pitchFamily="34" charset="0"/>
            </a:rPr>
            <a:t>Fragen</a:t>
          </a:r>
          <a:r>
            <a:rPr lang="en-US" dirty="0">
              <a:latin typeface="Aptos" panose="020B0004020202020204" pitchFamily="34" charset="0"/>
            </a:rPr>
            <a:t>.</a:t>
          </a:r>
        </a:p>
      </dgm:t>
    </dgm:pt>
    <dgm:pt modelId="{29EA1B57-642C-4247-A86C-2D7C1F9F5D4B}" type="parTrans" cxnId="{95120853-302D-4144-9093-1081B924C61E}">
      <dgm:prSet/>
      <dgm:spPr/>
      <dgm:t>
        <a:bodyPr/>
        <a:lstStyle/>
        <a:p>
          <a:endParaRPr lang="en-US"/>
        </a:p>
      </dgm:t>
    </dgm:pt>
    <dgm:pt modelId="{3728AB3A-2180-4753-B154-9938C362A4A0}" type="sibTrans" cxnId="{95120853-302D-4144-9093-1081B924C61E}">
      <dgm:prSet/>
      <dgm:spPr/>
      <dgm:t>
        <a:bodyPr/>
        <a:lstStyle/>
        <a:p>
          <a:endParaRPr lang="en-US"/>
        </a:p>
      </dgm:t>
    </dgm:pt>
    <dgm:pt modelId="{E439D947-8308-4130-9D21-C17F12892409}" type="pres">
      <dgm:prSet presAssocID="{37122EE5-9CFB-4E19-91AE-9C2BD66C3606}" presName="root" presStyleCnt="0">
        <dgm:presLayoutVars>
          <dgm:dir/>
          <dgm:resizeHandles val="exact"/>
        </dgm:presLayoutVars>
      </dgm:prSet>
      <dgm:spPr/>
    </dgm:pt>
    <dgm:pt modelId="{454E1891-9571-42FD-8412-A4B5D1A5CEB3}" type="pres">
      <dgm:prSet presAssocID="{C5EC43AA-87A8-4BB7-864C-21918962A6AC}" presName="compNode" presStyleCnt="0"/>
      <dgm:spPr/>
    </dgm:pt>
    <dgm:pt modelId="{C57C9EE2-6770-413B-9FF7-A55C58D5865F}" type="pres">
      <dgm:prSet presAssocID="{C5EC43AA-87A8-4BB7-864C-21918962A6AC}" presName="bgRect" presStyleLbl="bgShp" presStyleIdx="0" presStyleCnt="1"/>
      <dgm:spPr/>
    </dgm:pt>
    <dgm:pt modelId="{08E75022-D3BE-445A-8890-2230832F7B00}" type="pres">
      <dgm:prSet presAssocID="{C5EC43AA-87A8-4BB7-864C-21918962A6AC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DD0BC725-C48F-467B-B2F0-77C67C3DA701}" type="pres">
      <dgm:prSet presAssocID="{C5EC43AA-87A8-4BB7-864C-21918962A6AC}" presName="spaceRect" presStyleCnt="0"/>
      <dgm:spPr/>
    </dgm:pt>
    <dgm:pt modelId="{C2189E0C-895D-48E8-9103-2BFAFE87D1A2}" type="pres">
      <dgm:prSet presAssocID="{C5EC43AA-87A8-4BB7-864C-21918962A6AC}" presName="parTx" presStyleLbl="revTx" presStyleIdx="0" presStyleCnt="1" custScaleX="137245" custScaleY="205377">
        <dgm:presLayoutVars>
          <dgm:chMax val="0"/>
          <dgm:chPref val="0"/>
        </dgm:presLayoutVars>
      </dgm:prSet>
      <dgm:spPr/>
    </dgm:pt>
  </dgm:ptLst>
  <dgm:cxnLst>
    <dgm:cxn modelId="{2150FB02-603B-40B3-AC9C-DA756D501CA4}" type="presOf" srcId="{C5EC43AA-87A8-4BB7-864C-21918962A6AC}" destId="{C2189E0C-895D-48E8-9103-2BFAFE87D1A2}" srcOrd="0" destOrd="0" presId="urn:microsoft.com/office/officeart/2018/2/layout/IconVerticalSolidList"/>
    <dgm:cxn modelId="{46DCD042-9388-4AE1-8308-EB05D13DDB3C}" type="presOf" srcId="{37122EE5-9CFB-4E19-91AE-9C2BD66C3606}" destId="{E439D947-8308-4130-9D21-C17F12892409}" srcOrd="0" destOrd="0" presId="urn:microsoft.com/office/officeart/2018/2/layout/IconVerticalSolidList"/>
    <dgm:cxn modelId="{95120853-302D-4144-9093-1081B924C61E}" srcId="{37122EE5-9CFB-4E19-91AE-9C2BD66C3606}" destId="{C5EC43AA-87A8-4BB7-864C-21918962A6AC}" srcOrd="0" destOrd="0" parTransId="{29EA1B57-642C-4247-A86C-2D7C1F9F5D4B}" sibTransId="{3728AB3A-2180-4753-B154-9938C362A4A0}"/>
    <dgm:cxn modelId="{DAE90B8C-9B14-444E-80C9-F446D58D292F}" type="presParOf" srcId="{E439D947-8308-4130-9D21-C17F12892409}" destId="{454E1891-9571-42FD-8412-A4B5D1A5CEB3}" srcOrd="0" destOrd="0" presId="urn:microsoft.com/office/officeart/2018/2/layout/IconVerticalSolidList"/>
    <dgm:cxn modelId="{4CBBF220-1824-4E81-8DB2-763C9F8BDA9C}" type="presParOf" srcId="{454E1891-9571-42FD-8412-A4B5D1A5CEB3}" destId="{C57C9EE2-6770-413B-9FF7-A55C58D5865F}" srcOrd="0" destOrd="0" presId="urn:microsoft.com/office/officeart/2018/2/layout/IconVerticalSolidList"/>
    <dgm:cxn modelId="{147C7486-CE43-4051-8A59-266F756063DE}" type="presParOf" srcId="{454E1891-9571-42FD-8412-A4B5D1A5CEB3}" destId="{08E75022-D3BE-445A-8890-2230832F7B00}" srcOrd="1" destOrd="0" presId="urn:microsoft.com/office/officeart/2018/2/layout/IconVerticalSolidList"/>
    <dgm:cxn modelId="{0BEDF396-A965-4C34-ABFE-9862CA74AE56}" type="presParOf" srcId="{454E1891-9571-42FD-8412-A4B5D1A5CEB3}" destId="{DD0BC725-C48F-467B-B2F0-77C67C3DA701}" srcOrd="2" destOrd="0" presId="urn:microsoft.com/office/officeart/2018/2/layout/IconVerticalSolidList"/>
    <dgm:cxn modelId="{7143F042-8E5F-4A76-B2DA-89A774FC27F0}" type="presParOf" srcId="{454E1891-9571-42FD-8412-A4B5D1A5CEB3}" destId="{C2189E0C-895D-48E8-9103-2BFAFE87D1A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57CC23-6ED5-4E40-8B85-62E0AD6A88A4}">
      <dsp:nvSpPr>
        <dsp:cNvPr id="0" name=""/>
        <dsp:cNvSpPr/>
      </dsp:nvSpPr>
      <dsp:spPr>
        <a:xfrm>
          <a:off x="-193732" y="562190"/>
          <a:ext cx="3733183" cy="11204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946CC-9DC1-4031-9212-AF5DC9322155}">
      <dsp:nvSpPr>
        <dsp:cNvPr id="0" name=""/>
        <dsp:cNvSpPr/>
      </dsp:nvSpPr>
      <dsp:spPr>
        <a:xfrm>
          <a:off x="145193" y="814284"/>
          <a:ext cx="617435" cy="6162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8FEE53-5DA2-4BB9-87AF-CDDA5E1841EF}">
      <dsp:nvSpPr>
        <dsp:cNvPr id="0" name=""/>
        <dsp:cNvSpPr/>
      </dsp:nvSpPr>
      <dsp:spPr>
        <a:xfrm>
          <a:off x="1101555" y="562190"/>
          <a:ext cx="2434092" cy="1121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4" tIns="118694" rIns="118694" bIns="11869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latin typeface="Aptos" panose="020B0004020202020204" pitchFamily="34" charset="0"/>
            </a:rPr>
            <a:t>Informationsabend</a:t>
          </a:r>
          <a:r>
            <a:rPr lang="en-US" sz="1700" kern="1200" dirty="0">
              <a:latin typeface="Aptos" panose="020B0004020202020204" pitchFamily="34" charset="0"/>
            </a:rPr>
            <a:t> für </a:t>
          </a:r>
          <a:br>
            <a:rPr lang="en-US" sz="1700" kern="1200" dirty="0">
              <a:latin typeface="Aptos" panose="020B0004020202020204" pitchFamily="34" charset="0"/>
            </a:rPr>
          </a:br>
          <a:r>
            <a:rPr lang="en-US" sz="1700" kern="1200" dirty="0">
              <a:latin typeface="Aptos" panose="020B0004020202020204" pitchFamily="34" charset="0"/>
            </a:rPr>
            <a:t>Schüler*</a:t>
          </a:r>
          <a:r>
            <a:rPr lang="en-US" sz="1700" kern="1200" dirty="0" err="1">
              <a:latin typeface="Aptos" panose="020B0004020202020204" pitchFamily="34" charset="0"/>
            </a:rPr>
            <a:t>innen</a:t>
          </a:r>
          <a:r>
            <a:rPr lang="en-US" sz="1700" kern="1200" dirty="0">
              <a:latin typeface="Aptos" panose="020B0004020202020204" pitchFamily="34" charset="0"/>
            </a:rPr>
            <a:t> und </a:t>
          </a:r>
          <a:r>
            <a:rPr lang="en-US" sz="1700" kern="1200" dirty="0" err="1">
              <a:latin typeface="Aptos" panose="020B0004020202020204" pitchFamily="34" charset="0"/>
            </a:rPr>
            <a:t>Eltern</a:t>
          </a:r>
          <a:endParaRPr lang="en-US" sz="1700" kern="1200" dirty="0">
            <a:latin typeface="Aptos" panose="020B0004020202020204" pitchFamily="34" charset="0"/>
          </a:endParaRPr>
        </a:p>
      </dsp:txBody>
      <dsp:txXfrm>
        <a:off x="1101555" y="562190"/>
        <a:ext cx="2434092" cy="1121513"/>
      </dsp:txXfrm>
    </dsp:sp>
    <dsp:sp modelId="{E074F946-C1CD-495C-949A-0A26A4A97CC1}">
      <dsp:nvSpPr>
        <dsp:cNvPr id="0" name=""/>
        <dsp:cNvSpPr/>
      </dsp:nvSpPr>
      <dsp:spPr>
        <a:xfrm>
          <a:off x="-193732" y="1955585"/>
          <a:ext cx="3733183" cy="11204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517562-529B-49EF-938B-A5879807EF5F}">
      <dsp:nvSpPr>
        <dsp:cNvPr id="0" name=""/>
        <dsp:cNvSpPr/>
      </dsp:nvSpPr>
      <dsp:spPr>
        <a:xfrm>
          <a:off x="145193" y="2207679"/>
          <a:ext cx="617435" cy="6162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422A3-8DFD-4B0A-9B61-6CD22CA5DE03}">
      <dsp:nvSpPr>
        <dsp:cNvPr id="0" name=""/>
        <dsp:cNvSpPr/>
      </dsp:nvSpPr>
      <dsp:spPr>
        <a:xfrm>
          <a:off x="710287" y="1955585"/>
          <a:ext cx="3216628" cy="1121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4" tIns="118694" rIns="118694" bIns="11869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ptos" panose="020B0004020202020204" pitchFamily="34" charset="0"/>
            </a:rPr>
            <a:t>In </a:t>
          </a:r>
          <a:r>
            <a:rPr lang="en-US" sz="1800" kern="1200" dirty="0" err="1">
              <a:latin typeface="Aptos" panose="020B0004020202020204" pitchFamily="34" charset="0"/>
            </a:rPr>
            <a:t>welche</a:t>
          </a:r>
          <a:r>
            <a:rPr lang="en-US" sz="1800" kern="1200" dirty="0">
              <a:latin typeface="Aptos" panose="020B0004020202020204" pitchFamily="34" charset="0"/>
            </a:rPr>
            <a:t> </a:t>
          </a:r>
          <a:r>
            <a:rPr lang="en-US" sz="1800" kern="1200" dirty="0" err="1">
              <a:latin typeface="Aptos" panose="020B0004020202020204" pitchFamily="34" charset="0"/>
            </a:rPr>
            <a:t>Richtung</a:t>
          </a:r>
          <a:r>
            <a:rPr lang="en-US" sz="1800" kern="1200" dirty="0">
              <a:latin typeface="Aptos" panose="020B0004020202020204" pitchFamily="34" charset="0"/>
            </a:rPr>
            <a:t> </a:t>
          </a:r>
          <a:r>
            <a:rPr lang="en-US" sz="1800" kern="1200" dirty="0" err="1">
              <a:latin typeface="Aptos" panose="020B0004020202020204" pitchFamily="34" charset="0"/>
            </a:rPr>
            <a:t>kann</a:t>
          </a:r>
          <a:r>
            <a:rPr lang="en-US" sz="1800" kern="1200" dirty="0">
              <a:latin typeface="Aptos" panose="020B0004020202020204" pitchFamily="34" charset="0"/>
            </a:rPr>
            <a:t> </a:t>
          </a:r>
          <a:br>
            <a:rPr lang="en-US" sz="1800" kern="1200" dirty="0">
              <a:latin typeface="Aptos" panose="020B0004020202020204" pitchFamily="34" charset="0"/>
            </a:rPr>
          </a:br>
          <a:r>
            <a:rPr lang="en-US" sz="1800" kern="1200" dirty="0" err="1">
              <a:latin typeface="Aptos" panose="020B0004020202020204" pitchFamily="34" charset="0"/>
            </a:rPr>
            <a:t>dein</a:t>
          </a:r>
          <a:r>
            <a:rPr lang="en-US" sz="1800" kern="1200" dirty="0">
              <a:latin typeface="Aptos" panose="020B0004020202020204" pitchFamily="34" charset="0"/>
            </a:rPr>
            <a:t> </a:t>
          </a:r>
          <a:r>
            <a:rPr lang="en-US" sz="1800" kern="1200" dirty="0" err="1">
              <a:latin typeface="Aptos" panose="020B0004020202020204" pitchFamily="34" charset="0"/>
            </a:rPr>
            <a:t>schulischer</a:t>
          </a:r>
          <a:r>
            <a:rPr lang="en-US" sz="1800" kern="1200" dirty="0">
              <a:latin typeface="Aptos" panose="020B0004020202020204" pitchFamily="34" charset="0"/>
            </a:rPr>
            <a:t> </a:t>
          </a:r>
          <a:r>
            <a:rPr lang="en-US" sz="1800" kern="1200" dirty="0" err="1">
              <a:latin typeface="Aptos" panose="020B0004020202020204" pitchFamily="34" charset="0"/>
            </a:rPr>
            <a:t>oder</a:t>
          </a:r>
          <a:r>
            <a:rPr lang="en-US" sz="1800" kern="1200" dirty="0">
              <a:latin typeface="Aptos" panose="020B0004020202020204" pitchFamily="34" charset="0"/>
            </a:rPr>
            <a:t> </a:t>
          </a:r>
          <a:r>
            <a:rPr lang="en-US" sz="1800" kern="1200" dirty="0" err="1">
              <a:latin typeface="Aptos" panose="020B0004020202020204" pitchFamily="34" charset="0"/>
            </a:rPr>
            <a:t>beruflicher</a:t>
          </a:r>
          <a:r>
            <a:rPr lang="en-US" sz="1800" kern="1200" dirty="0">
              <a:latin typeface="Aptos" panose="020B0004020202020204" pitchFamily="34" charset="0"/>
            </a:rPr>
            <a:t> Weg </a:t>
          </a:r>
          <a:r>
            <a:rPr lang="en-US" sz="1800" kern="1200" dirty="0" err="1">
              <a:latin typeface="Aptos" panose="020B0004020202020204" pitchFamily="34" charset="0"/>
            </a:rPr>
            <a:t>gehen</a:t>
          </a:r>
          <a:r>
            <a:rPr lang="en-US" sz="1800" kern="1200" dirty="0">
              <a:latin typeface="Aptos" panose="020B0004020202020204" pitchFamily="34" charset="0"/>
            </a:rPr>
            <a:t>?</a:t>
          </a:r>
        </a:p>
      </dsp:txBody>
      <dsp:txXfrm>
        <a:off x="710287" y="1955585"/>
        <a:ext cx="3216628" cy="11215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E8D99-4F22-4129-AF61-B1F768C80961}">
      <dsp:nvSpPr>
        <dsp:cNvPr id="0" name=""/>
        <dsp:cNvSpPr/>
      </dsp:nvSpPr>
      <dsp:spPr>
        <a:xfrm>
          <a:off x="821332" y="1984"/>
          <a:ext cx="2053331" cy="12319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latin typeface="Aptos" panose="020B0004020202020204" pitchFamily="34" charset="0"/>
            </a:rPr>
            <a:t>Unsere Aufgabe</a:t>
          </a:r>
          <a:r>
            <a:rPr lang="de-DE" sz="1800" kern="1200" dirty="0">
              <a:latin typeface="Aptos" panose="020B0004020202020204" pitchFamily="34" charset="0"/>
            </a:rPr>
            <a:t>:</a:t>
          </a:r>
          <a:endParaRPr lang="en-US" sz="1800" kern="1200" dirty="0">
            <a:latin typeface="Aptos" panose="020B0004020202020204" pitchFamily="34" charset="0"/>
          </a:endParaRPr>
        </a:p>
      </dsp:txBody>
      <dsp:txXfrm>
        <a:off x="857416" y="38068"/>
        <a:ext cx="1981163" cy="1159831"/>
      </dsp:txXfrm>
    </dsp:sp>
    <dsp:sp modelId="{04CD394D-8F8A-4860-ABEC-E3CD283A9F93}">
      <dsp:nvSpPr>
        <dsp:cNvPr id="0" name=""/>
        <dsp:cNvSpPr/>
      </dsp:nvSpPr>
      <dsp:spPr>
        <a:xfrm>
          <a:off x="3055357" y="363370"/>
          <a:ext cx="435306" cy="5092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055357" y="465215"/>
        <a:ext cx="304714" cy="305536"/>
      </dsp:txXfrm>
    </dsp:sp>
    <dsp:sp modelId="{C3FDCA2F-692D-467D-A092-0DB7B93CD203}">
      <dsp:nvSpPr>
        <dsp:cNvPr id="0" name=""/>
        <dsp:cNvSpPr/>
      </dsp:nvSpPr>
      <dsp:spPr>
        <a:xfrm>
          <a:off x="3695997" y="1984"/>
          <a:ext cx="2053331" cy="1231999"/>
        </a:xfrm>
        <a:prstGeom prst="roundRect">
          <a:avLst>
            <a:gd name="adj" fmla="val 10000"/>
          </a:avLst>
        </a:prstGeom>
        <a:solidFill>
          <a:schemeClr val="accent5">
            <a:hueOff val="-276894"/>
            <a:satOff val="5060"/>
            <a:lumOff val="-385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Wir beraten Sie zusammen mit Ihrem Kind und geben eine </a:t>
          </a:r>
          <a:r>
            <a:rPr lang="de-DE" sz="1500" b="1" kern="1200" dirty="0"/>
            <a:t>Empfehlung</a:t>
          </a:r>
          <a:r>
            <a:rPr lang="de-DE" sz="1500" kern="1200" dirty="0"/>
            <a:t> ab</a:t>
          </a:r>
          <a:r>
            <a:rPr lang="de-DE" sz="1200" kern="1200" dirty="0"/>
            <a:t>.</a:t>
          </a:r>
          <a:endParaRPr lang="en-US" sz="1200" kern="1200" dirty="0"/>
        </a:p>
      </dsp:txBody>
      <dsp:txXfrm>
        <a:off x="3732081" y="38068"/>
        <a:ext cx="1981163" cy="1159831"/>
      </dsp:txXfrm>
    </dsp:sp>
    <dsp:sp modelId="{3C4A8CFC-FF6B-4B8A-B83D-A31A345A3CAC}">
      <dsp:nvSpPr>
        <dsp:cNvPr id="0" name=""/>
        <dsp:cNvSpPr/>
      </dsp:nvSpPr>
      <dsp:spPr>
        <a:xfrm rot="5400000">
          <a:off x="4505010" y="1377716"/>
          <a:ext cx="435306" cy="5092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15341"/>
            <a:satOff val="7590"/>
            <a:lumOff val="-57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-5400000">
        <a:off x="4569895" y="1414676"/>
        <a:ext cx="305536" cy="304714"/>
      </dsp:txXfrm>
    </dsp:sp>
    <dsp:sp modelId="{A6A62D0C-0AE4-4D6A-820E-F643120E0605}">
      <dsp:nvSpPr>
        <dsp:cNvPr id="0" name=""/>
        <dsp:cNvSpPr/>
      </dsp:nvSpPr>
      <dsp:spPr>
        <a:xfrm>
          <a:off x="3695997" y="2055316"/>
          <a:ext cx="2053331" cy="1231999"/>
        </a:xfrm>
        <a:prstGeom prst="roundRect">
          <a:avLst>
            <a:gd name="adj" fmla="val 10000"/>
          </a:avLst>
        </a:prstGeom>
        <a:solidFill>
          <a:schemeClr val="accent5">
            <a:hueOff val="-553787"/>
            <a:satOff val="10121"/>
            <a:lumOff val="-771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>
              <a:latin typeface="Aptos" panose="020B0004020202020204" pitchFamily="34" charset="0"/>
            </a:rPr>
            <a:t>Ihre </a:t>
          </a:r>
          <a:br>
            <a:rPr lang="de-DE" sz="2400" kern="1200" dirty="0">
              <a:latin typeface="Aptos" panose="020B0004020202020204" pitchFamily="34" charset="0"/>
            </a:rPr>
          </a:br>
          <a:r>
            <a:rPr lang="de-DE" sz="2400" kern="1200" dirty="0">
              <a:latin typeface="Aptos" panose="020B0004020202020204" pitchFamily="34" charset="0"/>
            </a:rPr>
            <a:t>Aufgabe:</a:t>
          </a:r>
          <a:endParaRPr lang="en-US" sz="2400" kern="1200" dirty="0">
            <a:latin typeface="Aptos" panose="020B0004020202020204" pitchFamily="34" charset="0"/>
          </a:endParaRPr>
        </a:p>
      </dsp:txBody>
      <dsp:txXfrm>
        <a:off x="3732081" y="2091400"/>
        <a:ext cx="1981163" cy="1159831"/>
      </dsp:txXfrm>
    </dsp:sp>
    <dsp:sp modelId="{E1FF3283-ED60-4541-8B0A-AE896F0D0581}">
      <dsp:nvSpPr>
        <dsp:cNvPr id="0" name=""/>
        <dsp:cNvSpPr/>
      </dsp:nvSpPr>
      <dsp:spPr>
        <a:xfrm rot="10800000">
          <a:off x="3079997" y="2416702"/>
          <a:ext cx="435306" cy="5092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30681"/>
            <a:satOff val="15181"/>
            <a:lumOff val="-1156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3210589" y="2518547"/>
        <a:ext cx="304714" cy="305536"/>
      </dsp:txXfrm>
    </dsp:sp>
    <dsp:sp modelId="{F222D90F-D76B-4940-8D0B-90235FE39C39}">
      <dsp:nvSpPr>
        <dsp:cNvPr id="0" name=""/>
        <dsp:cNvSpPr/>
      </dsp:nvSpPr>
      <dsp:spPr>
        <a:xfrm>
          <a:off x="821332" y="2055316"/>
          <a:ext cx="2053331" cy="1231999"/>
        </a:xfrm>
        <a:prstGeom prst="roundRect">
          <a:avLst>
            <a:gd name="adj" fmla="val 10000"/>
          </a:avLst>
        </a:prstGeom>
        <a:solidFill>
          <a:schemeClr val="accent5">
            <a:hueOff val="-830681"/>
            <a:satOff val="15181"/>
            <a:lumOff val="-1156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Sie </a:t>
          </a:r>
          <a:r>
            <a:rPr lang="de-DE" sz="1400" b="1" kern="1200" dirty="0"/>
            <a:t>entscheiden</a:t>
          </a:r>
          <a:r>
            <a:rPr lang="de-DE" sz="1400" kern="1200" dirty="0"/>
            <a:t> zusammen mit Ihrem Kind über die Schullaufbahn und den angestrebten Abschluss.</a:t>
          </a:r>
          <a:endParaRPr lang="en-US" sz="1400" kern="1200" dirty="0"/>
        </a:p>
      </dsp:txBody>
      <dsp:txXfrm>
        <a:off x="857416" y="2091400"/>
        <a:ext cx="1981163" cy="11598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DFF7D-3630-4420-A3D8-A7F15AB8A3F0}">
      <dsp:nvSpPr>
        <dsp:cNvPr id="0" name=""/>
        <dsp:cNvSpPr/>
      </dsp:nvSpPr>
      <dsp:spPr>
        <a:xfrm>
          <a:off x="0" y="3769"/>
          <a:ext cx="6570662" cy="992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Aptos" panose="020B0004020202020204" pitchFamily="34" charset="0"/>
            </a:rPr>
            <a:t>Unser Kind strebt in Klasse 9 </a:t>
          </a:r>
          <a:r>
            <a:rPr lang="de-DE" sz="2200" b="1" kern="1200" dirty="0">
              <a:solidFill>
                <a:srgbClr val="FF0000"/>
              </a:solidFill>
              <a:latin typeface="Aptos" panose="020B0004020202020204" pitchFamily="34" charset="0"/>
            </a:rPr>
            <a:t>einen</a:t>
          </a:r>
          <a:r>
            <a:rPr lang="de-DE" sz="2200" kern="1200" dirty="0">
              <a:latin typeface="Aptos" panose="020B0004020202020204" pitchFamily="34" charset="0"/>
            </a:rPr>
            <a:t> Hauptschulabschluss an.</a:t>
          </a:r>
          <a:endParaRPr lang="en-US" sz="2200" kern="1200" dirty="0">
            <a:latin typeface="Aptos" panose="020B0004020202020204" pitchFamily="34" charset="0"/>
          </a:endParaRPr>
        </a:p>
      </dsp:txBody>
      <dsp:txXfrm>
        <a:off x="48433" y="52202"/>
        <a:ext cx="6473796" cy="895294"/>
      </dsp:txXfrm>
    </dsp:sp>
    <dsp:sp modelId="{B3137215-7A94-4A76-BFAE-DF114147F2D7}">
      <dsp:nvSpPr>
        <dsp:cNvPr id="0" name=""/>
        <dsp:cNvSpPr/>
      </dsp:nvSpPr>
      <dsp:spPr>
        <a:xfrm>
          <a:off x="0" y="1148569"/>
          <a:ext cx="6570662" cy="992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Aptos" panose="020B0004020202020204" pitchFamily="34" charset="0"/>
            </a:rPr>
            <a:t>Unser Kind strebt nach Klasse 9 </a:t>
          </a:r>
          <a:r>
            <a:rPr lang="de-DE" sz="2200" b="1" kern="1200" dirty="0">
              <a:solidFill>
                <a:srgbClr val="FF0000"/>
              </a:solidFill>
              <a:latin typeface="Aptos" panose="020B0004020202020204" pitchFamily="34" charset="0"/>
            </a:rPr>
            <a:t>keinen</a:t>
          </a:r>
          <a:r>
            <a:rPr lang="de-DE" sz="2200" kern="1200" dirty="0">
              <a:latin typeface="Aptos" panose="020B0004020202020204" pitchFamily="34" charset="0"/>
            </a:rPr>
            <a:t> Hauptschulabschluss an.</a:t>
          </a:r>
        </a:p>
      </dsp:txBody>
      <dsp:txXfrm>
        <a:off x="48433" y="1197002"/>
        <a:ext cx="6473796" cy="895294"/>
      </dsp:txXfrm>
    </dsp:sp>
    <dsp:sp modelId="{9E74A515-90E8-433A-AD33-2A8DB665BB22}">
      <dsp:nvSpPr>
        <dsp:cNvPr id="0" name=""/>
        <dsp:cNvSpPr/>
      </dsp:nvSpPr>
      <dsp:spPr>
        <a:xfrm>
          <a:off x="0" y="2293370"/>
          <a:ext cx="6570662" cy="99216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>
              <a:latin typeface="Aptos" panose="020B0004020202020204" pitchFamily="34" charset="0"/>
            </a:rPr>
            <a:t>perspektivisch: Was ist jeweils nach Kl. 9 möglich (HSA 10, RSA 10, RSA+2, </a:t>
          </a:r>
          <a:r>
            <a:rPr lang="de-DE" sz="2200" kern="1200" dirty="0" err="1">
              <a:latin typeface="Aptos" panose="020B0004020202020204" pitchFamily="34" charset="0"/>
            </a:rPr>
            <a:t>ÜGym</a:t>
          </a:r>
          <a:r>
            <a:rPr lang="de-DE" sz="2200" kern="1200" dirty="0">
              <a:latin typeface="Aptos" panose="020B0004020202020204" pitchFamily="34" charset="0"/>
            </a:rPr>
            <a:t>,…)</a:t>
          </a:r>
          <a:endParaRPr lang="en-US" sz="2200" kern="1200" dirty="0">
            <a:latin typeface="Aptos" panose="020B0004020202020204" pitchFamily="34" charset="0"/>
          </a:endParaRPr>
        </a:p>
      </dsp:txBody>
      <dsp:txXfrm>
        <a:off x="48433" y="2341803"/>
        <a:ext cx="6473796" cy="8952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6BA6F-4CFE-4A8C-9127-F6055F4D9CA3}">
      <dsp:nvSpPr>
        <dsp:cNvPr id="0" name=""/>
        <dsp:cNvSpPr/>
      </dsp:nvSpPr>
      <dsp:spPr>
        <a:xfrm>
          <a:off x="0" y="219"/>
          <a:ext cx="7886700" cy="86054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atin typeface="Aptos" panose="020B0004020202020204" pitchFamily="34" charset="0"/>
            </a:rPr>
            <a:t>Unser Kind wird in Kl. 9 die GMS mit der Hauptschulabschlussprüfung abschließen.</a:t>
          </a:r>
          <a:endParaRPr lang="en-US" sz="1800" kern="1200" dirty="0">
            <a:latin typeface="Aptos" panose="020B0004020202020204" pitchFamily="34" charset="0"/>
          </a:endParaRPr>
        </a:p>
      </dsp:txBody>
      <dsp:txXfrm>
        <a:off x="42008" y="42227"/>
        <a:ext cx="7802684" cy="776527"/>
      </dsp:txXfrm>
    </dsp:sp>
    <dsp:sp modelId="{6A9C2B2A-A8EE-4F60-841A-3BE6A59D884A}">
      <dsp:nvSpPr>
        <dsp:cNvPr id="0" name=""/>
        <dsp:cNvSpPr/>
      </dsp:nvSpPr>
      <dsp:spPr>
        <a:xfrm>
          <a:off x="0" y="873109"/>
          <a:ext cx="7886700" cy="860543"/>
        </a:xfrm>
        <a:prstGeom prst="roundRect">
          <a:avLst/>
        </a:prstGeom>
        <a:solidFill>
          <a:schemeClr val="accent5">
            <a:hueOff val="-207670"/>
            <a:satOff val="3795"/>
            <a:lumOff val="-289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atin typeface="Aptos" panose="020B0004020202020204" pitchFamily="34" charset="0"/>
            </a:rPr>
            <a:t>Unser Kind wird nach HSA in Klasse 9 die Klassenstufe 9 erneut besuchen, mit </a:t>
          </a:r>
          <a:br>
            <a:rPr lang="de-DE" sz="1800" kern="1200" dirty="0">
              <a:latin typeface="Aptos" panose="020B0004020202020204" pitchFamily="34" charset="0"/>
            </a:rPr>
          </a:br>
          <a:r>
            <a:rPr lang="de-DE" sz="1800" kern="1200" dirty="0">
              <a:latin typeface="Aptos" panose="020B0004020202020204" pitchFamily="34" charset="0"/>
            </a:rPr>
            <a:t>dem Ziel Realschulabschluss (M) oder Versetzung nach gymnasialer Versetzungsordnung (E) in Kl. 10 anstreben. (9+2)</a:t>
          </a:r>
          <a:endParaRPr lang="en-US" sz="1800" kern="1200" dirty="0">
            <a:latin typeface="Aptos" panose="020B0004020202020204" pitchFamily="34" charset="0"/>
          </a:endParaRPr>
        </a:p>
      </dsp:txBody>
      <dsp:txXfrm>
        <a:off x="42008" y="915117"/>
        <a:ext cx="7802684" cy="776527"/>
      </dsp:txXfrm>
    </dsp:sp>
    <dsp:sp modelId="{BF75B1B2-2D55-48EB-9E85-331CA871FA49}">
      <dsp:nvSpPr>
        <dsp:cNvPr id="0" name=""/>
        <dsp:cNvSpPr/>
      </dsp:nvSpPr>
      <dsp:spPr>
        <a:xfrm>
          <a:off x="0" y="1746000"/>
          <a:ext cx="7886700" cy="860543"/>
        </a:xfrm>
        <a:prstGeom prst="roundRect">
          <a:avLst/>
        </a:prstGeom>
        <a:solidFill>
          <a:schemeClr val="accent5">
            <a:hueOff val="-415341"/>
            <a:satOff val="7590"/>
            <a:lumOff val="-578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atin typeface="Aptos" panose="020B0004020202020204" pitchFamily="34" charset="0"/>
            </a:rPr>
            <a:t>Unser Kind wird in Kl. 10 die Hauptschulabschlussprüfung anstreben.</a:t>
          </a:r>
          <a:endParaRPr lang="en-US" sz="1800" kern="1200" dirty="0">
            <a:latin typeface="Aptos" panose="020B0004020202020204" pitchFamily="34" charset="0"/>
          </a:endParaRPr>
        </a:p>
      </dsp:txBody>
      <dsp:txXfrm>
        <a:off x="42008" y="1788008"/>
        <a:ext cx="7802684" cy="776527"/>
      </dsp:txXfrm>
    </dsp:sp>
    <dsp:sp modelId="{BFEDAB48-E10F-44BF-82A5-5CB8CD7B64D7}">
      <dsp:nvSpPr>
        <dsp:cNvPr id="0" name=""/>
        <dsp:cNvSpPr/>
      </dsp:nvSpPr>
      <dsp:spPr>
        <a:xfrm>
          <a:off x="0" y="2618890"/>
          <a:ext cx="7886700" cy="860543"/>
        </a:xfrm>
        <a:prstGeom prst="roundRect">
          <a:avLst/>
        </a:prstGeom>
        <a:solidFill>
          <a:schemeClr val="accent5">
            <a:hueOff val="-623011"/>
            <a:satOff val="11386"/>
            <a:lumOff val="-867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atin typeface="Aptos" panose="020B0004020202020204" pitchFamily="34" charset="0"/>
            </a:rPr>
            <a:t>Unser Kind wird in Klasse 10 die Realschulabschlussprüfung anstreben.</a:t>
          </a:r>
          <a:endParaRPr lang="en-US" sz="1800" kern="1200" dirty="0">
            <a:latin typeface="Aptos" panose="020B0004020202020204" pitchFamily="34" charset="0"/>
          </a:endParaRPr>
        </a:p>
      </dsp:txBody>
      <dsp:txXfrm>
        <a:off x="42008" y="2660898"/>
        <a:ext cx="7802684" cy="776527"/>
      </dsp:txXfrm>
    </dsp:sp>
    <dsp:sp modelId="{0CE93BAD-0503-4781-A8F2-41FC57A07B8E}">
      <dsp:nvSpPr>
        <dsp:cNvPr id="0" name=""/>
        <dsp:cNvSpPr/>
      </dsp:nvSpPr>
      <dsp:spPr>
        <a:xfrm>
          <a:off x="0" y="3491780"/>
          <a:ext cx="7886700" cy="860543"/>
        </a:xfrm>
        <a:prstGeom prst="roundRect">
          <a:avLst/>
        </a:prstGeom>
        <a:solidFill>
          <a:schemeClr val="accent5">
            <a:hueOff val="-830681"/>
            <a:satOff val="15181"/>
            <a:lumOff val="-1156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latin typeface="Aptos" panose="020B0004020202020204" pitchFamily="34" charset="0"/>
            </a:rPr>
            <a:t>Unser Kind wird in Klasse 10 die nach den Regelungen der gymnasialen Versetzungsordnung erfolgende Versetzung in die Eingangsklasse der gymnasialen Oberstufe anstreben (E-Niveau).</a:t>
          </a:r>
          <a:endParaRPr lang="en-US" sz="1800" kern="1200" dirty="0">
            <a:latin typeface="Aptos" panose="020B0004020202020204" pitchFamily="34" charset="0"/>
          </a:endParaRPr>
        </a:p>
      </dsp:txBody>
      <dsp:txXfrm>
        <a:off x="42008" y="3533788"/>
        <a:ext cx="7802684" cy="7765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7C9EE2-6770-413B-9FF7-A55C58D5865F}">
      <dsp:nvSpPr>
        <dsp:cNvPr id="0" name=""/>
        <dsp:cNvSpPr/>
      </dsp:nvSpPr>
      <dsp:spPr>
        <a:xfrm>
          <a:off x="-229190" y="1275880"/>
          <a:ext cx="3733184" cy="10875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E75022-D3BE-445A-8890-2230832F7B00}">
      <dsp:nvSpPr>
        <dsp:cNvPr id="0" name=""/>
        <dsp:cNvSpPr/>
      </dsp:nvSpPr>
      <dsp:spPr>
        <a:xfrm>
          <a:off x="99786" y="1520574"/>
          <a:ext cx="598140" cy="5981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89E0C-895D-48E8-9103-2BFAFE87D1A2}">
      <dsp:nvSpPr>
        <dsp:cNvPr id="0" name=""/>
        <dsp:cNvSpPr/>
      </dsp:nvSpPr>
      <dsp:spPr>
        <a:xfrm>
          <a:off x="566065" y="702878"/>
          <a:ext cx="3396308" cy="2233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097" tIns="115097" rIns="115097" bIns="11509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Aptos" panose="020B0004020202020204" pitchFamily="34" charset="0"/>
            </a:rPr>
            <a:t>Gerne </a:t>
          </a:r>
          <a:r>
            <a:rPr lang="en-US" sz="2100" kern="1200" dirty="0" err="1">
              <a:latin typeface="Aptos" panose="020B0004020202020204" pitchFamily="34" charset="0"/>
            </a:rPr>
            <a:t>beantworten</a:t>
          </a:r>
          <a:r>
            <a:rPr lang="en-US" sz="2100" kern="1200" dirty="0">
              <a:latin typeface="Aptos" panose="020B0004020202020204" pitchFamily="34" charset="0"/>
            </a:rPr>
            <a:t> </a:t>
          </a:r>
          <a:r>
            <a:rPr lang="en-US" sz="2100" kern="1200" dirty="0" err="1">
              <a:latin typeface="Aptos" panose="020B0004020202020204" pitchFamily="34" charset="0"/>
            </a:rPr>
            <a:t>wir</a:t>
          </a:r>
          <a:r>
            <a:rPr lang="en-US" sz="2100" kern="1200" dirty="0">
              <a:latin typeface="Aptos" panose="020B0004020202020204" pitchFamily="34" charset="0"/>
            </a:rPr>
            <a:t> </a:t>
          </a:r>
          <a:r>
            <a:rPr lang="en-US" sz="2100" kern="1200" dirty="0" err="1">
              <a:latin typeface="Aptos" panose="020B0004020202020204" pitchFamily="34" charset="0"/>
            </a:rPr>
            <a:t>eure</a:t>
          </a:r>
          <a:r>
            <a:rPr lang="en-US" sz="2100" kern="1200" dirty="0">
              <a:latin typeface="Aptos" panose="020B0004020202020204" pitchFamily="34" charset="0"/>
            </a:rPr>
            <a:t>/</a:t>
          </a:r>
          <a:r>
            <a:rPr lang="en-US" sz="2100" kern="1200" dirty="0" err="1">
              <a:latin typeface="Aptos" panose="020B0004020202020204" pitchFamily="34" charset="0"/>
            </a:rPr>
            <a:t>Ihre</a:t>
          </a:r>
          <a:r>
            <a:rPr lang="en-US" sz="2100" kern="1200" dirty="0">
              <a:latin typeface="Aptos" panose="020B0004020202020204" pitchFamily="34" charset="0"/>
            </a:rPr>
            <a:t> </a:t>
          </a:r>
          <a:r>
            <a:rPr lang="en-US" sz="2100" kern="1200" dirty="0" err="1">
              <a:latin typeface="Aptos" panose="020B0004020202020204" pitchFamily="34" charset="0"/>
            </a:rPr>
            <a:t>Fragen</a:t>
          </a:r>
          <a:r>
            <a:rPr lang="en-US" sz="2100" kern="1200" dirty="0">
              <a:latin typeface="Aptos" panose="020B0004020202020204" pitchFamily="34" charset="0"/>
            </a:rPr>
            <a:t>.</a:t>
          </a:r>
        </a:p>
      </dsp:txBody>
      <dsp:txXfrm>
        <a:off x="566065" y="702878"/>
        <a:ext cx="3396308" cy="2233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79A63-D503-46CB-BB18-37F9D9CE0CF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6AB8B-D917-45C4-AB56-75B18673377A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F7263-64D2-425A-8475-F8DBDC9EDB4B}" type="datetimeFigureOut">
              <a:rPr lang="de-DE" smtClean="0"/>
              <a:pPr/>
              <a:t>25.09.2026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9F690-6F87-404F-88F0-A65942D3F8A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1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9F690-6F87-404F-88F0-A65942D3F8AF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6703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5</a:t>
            </a:r>
          </a:p>
          <a:p>
            <a:pPr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Die GMS ist eine reguläre staatliche Schule – mit Leistungsorientierung</a:t>
            </a:r>
            <a:endParaRPr lang="de-DE" sz="800" b="1" baseline="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de-DE" sz="800" b="1" baseline="0" dirty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de-DE" sz="800" b="1" baseline="0" dirty="0">
                <a:latin typeface="Times New Roman" pitchFamily="18" charset="0"/>
              </a:rPr>
              <a:t>Die Schulabschlüsse müssen demnach dieselben sein wie an anderen Schulen traditioneller Art:</a:t>
            </a:r>
          </a:p>
          <a:p>
            <a:pPr>
              <a:lnSpc>
                <a:spcPct val="80000"/>
              </a:lnSpc>
            </a:pPr>
            <a:r>
              <a:rPr lang="de-DE" sz="800" b="1" baseline="0" dirty="0">
                <a:latin typeface="Times New Roman" pitchFamily="18" charset="0"/>
              </a:rPr>
              <a:t>HSA 9 (ausnahmsweise 10)</a:t>
            </a:r>
          </a:p>
          <a:p>
            <a:pPr>
              <a:lnSpc>
                <a:spcPct val="80000"/>
              </a:lnSpc>
            </a:pPr>
            <a:r>
              <a:rPr lang="de-DE" sz="800" b="1" baseline="0" dirty="0">
                <a:latin typeface="Times New Roman" pitchFamily="18" charset="0"/>
              </a:rPr>
              <a:t>RSA 10</a:t>
            </a:r>
          </a:p>
          <a:p>
            <a:pPr>
              <a:lnSpc>
                <a:spcPct val="80000"/>
              </a:lnSpc>
            </a:pPr>
            <a:r>
              <a:rPr lang="de-DE" sz="800" b="1" baseline="0" dirty="0">
                <a:latin typeface="Times New Roman" pitchFamily="18" charset="0"/>
              </a:rPr>
              <a:t>Vielfältige Anschlussmöglichkeiten erhalten sie im Anschluss (kein Abschluss ohne Anschluss)</a:t>
            </a:r>
          </a:p>
        </p:txBody>
      </p:sp>
    </p:spTree>
    <p:extLst>
      <p:ext uri="{BB962C8B-B14F-4D97-AF65-F5344CB8AC3E}">
        <p14:creationId xmlns:p14="http://schemas.microsoft.com/office/powerpoint/2010/main" val="190604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27633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256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12720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72515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0174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51599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3750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493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9F690-6F87-404F-88F0-A65942D3F8AF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903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59" y="959313"/>
            <a:ext cx="5760741" cy="257189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459" y="3531205"/>
            <a:ext cx="5760741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03183-9012-4E32-ADD0-BAD6AEBDCF83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5459" y="329308"/>
            <a:ext cx="3392144" cy="309201"/>
          </a:xfrm>
        </p:spPr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6200" y="131730"/>
            <a:ext cx="802005" cy="503578"/>
          </a:xfrm>
        </p:spPr>
        <p:txBody>
          <a:bodyPr/>
          <a:lstStyle/>
          <a:p>
            <a:fld id="{5B4416F5-F49D-4B90-972F-39F446F498FF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1948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58094-4949-4A3B-B5F8-47E84CE3D9A9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0D3EA-A501-4EA4-8E62-18E57255C3A7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79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1756130"/>
            <a:ext cx="5764142" cy="2050066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460" y="3806196"/>
            <a:ext cx="576414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6831DD-FDCD-4BFB-B8CB-2A277A123D3E}" type="datetime1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91CDF4-7F39-4400-B28D-134A1A9A40A5}" type="slidenum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1747645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959314"/>
            <a:ext cx="6564015" cy="10441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459" y="2172548"/>
            <a:ext cx="3125871" cy="327894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822" y="2172548"/>
            <a:ext cx="3125652" cy="327894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35CB-4F4F-44D0-9C3B-4C49293639CE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57CCE-38C6-44D7-9663-BCDCB04BB1C6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4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2" y="959903"/>
            <a:ext cx="6571344" cy="10446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131" y="2169094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131" y="2973815"/>
            <a:ext cx="3125766" cy="24916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3822" y="2172548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3822" y="2971035"/>
            <a:ext cx="3125652" cy="248498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6831DD-FDCD-4BFB-B8CB-2A277A123D3E}" type="datetime1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91CDF4-7F39-4400-B28D-134A1A9A40A5}" type="slidenum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158066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1002-64B9-4CB2-B9B6-E0A1833523F6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A57F5-8559-4005-85E3-1E1C8BAC1AAB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6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1FB22-3142-4AE8-A91A-585D5A373673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F30BF-4087-47FA-8DBB-87F25B057707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85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041" y="959313"/>
            <a:ext cx="2425950" cy="224205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9877" y="960890"/>
            <a:ext cx="3828178" cy="4496910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041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10948-C8F1-47DB-8699-E7F68DC967DE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AB719-D172-4481-AA0C-9878D7C47C6C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902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077" y="1129512"/>
            <a:ext cx="3386166" cy="191848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1420" y="3057166"/>
            <a:ext cx="3390817" cy="209256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4592" y="5469857"/>
            <a:ext cx="3393977" cy="320123"/>
          </a:xfrm>
        </p:spPr>
        <p:txBody>
          <a:bodyPr/>
          <a:lstStyle>
            <a:lvl1pPr algn="l">
              <a:defRPr/>
            </a:lvl1pPr>
          </a:lstStyle>
          <a:p>
            <a:fld id="{5CF43892-121A-4346-A212-0474A7724F97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459" y="318641"/>
            <a:ext cx="2601032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26491" y="131730"/>
            <a:ext cx="795746" cy="503578"/>
          </a:xfrm>
        </p:spPr>
        <p:txBody>
          <a:bodyPr/>
          <a:lstStyle/>
          <a:p>
            <a:fld id="{71CAF179-ED3A-437D-9286-6E71F238538A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70363" b="36435"/>
          <a:stretch/>
        </p:blipFill>
        <p:spPr>
          <a:xfrm>
            <a:off x="1125460" y="643464"/>
            <a:ext cx="339242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569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0B34-0EB3-4ACB-979D-E137503DBE73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BDE4-5E7F-4096-B9AA-F3771B84F208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0028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447" y="796298"/>
            <a:ext cx="1103027" cy="46625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910" y="796298"/>
            <a:ext cx="5301095" cy="466256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B426-21A1-4464-A1E8-9FFAC96E8B7D}" type="datetime1">
              <a:rPr lang="de-DE" smtClean="0">
                <a:solidFill>
                  <a:srgbClr val="000000"/>
                </a:solidFill>
              </a:rPr>
              <a:pPr/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073C8-73E0-45CB-8ED9-A4CF74501A00}" type="slidenum">
              <a:rPr lang="de-DE" smtClean="0">
                <a:solidFill>
                  <a:srgbClr val="000000"/>
                </a:solidFill>
              </a:rPr>
              <a:pPr/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59215" b="36435"/>
          <a:stretch/>
        </p:blipFill>
        <p:spPr>
          <a:xfrm rot="5400000">
            <a:off x="5605390" y="3050294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4150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0200" y="2212974"/>
            <a:ext cx="8483600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BE0000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3636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5"/>
              </a:lnSpc>
            </a:pPr>
            <a:r>
              <a:rPr dirty="0"/>
              <a:t>Mai</a:t>
            </a:r>
            <a:r>
              <a:rPr spc="-60" dirty="0"/>
              <a:t> </a:t>
            </a:r>
            <a:r>
              <a:rPr dirty="0"/>
              <a:t>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000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854"/>
            <a:ext cx="9144000" cy="742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/>
          <p:cNvCxnSpPr/>
          <p:nvPr/>
        </p:nvCxnSpPr>
        <p:spPr>
          <a:xfrm>
            <a:off x="0" y="612100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684" y="95617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84" y="2167385"/>
            <a:ext cx="6571343" cy="3288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1309" y="330371"/>
            <a:ext cx="2368292" cy="304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6831DD-FDCD-4BFB-B8CB-2A277A123D3E}" type="datetime1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25.09.2026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684" y="329308"/>
            <a:ext cx="3388498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>
                <a:solidFill>
                  <a:srgbClr val="000000"/>
                </a:solidFill>
              </a:rPr>
              <a:t>(C)11/2016 Barbara-Böhm-Schule RV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3728" y="131730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91CDF4-7F39-4400-B28D-134A1A9A40A5}" type="slidenum">
              <a:rPr lang="de-DE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48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03504" y="802955"/>
            <a:ext cx="7856928" cy="1454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marR="5080" algn="ctr" defTabSz="914400"/>
            <a:r>
              <a:rPr lang="en-US" sz="3100" kern="1200" dirty="0" err="1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Beratungsverfahren</a:t>
            </a:r>
            <a: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 </a:t>
            </a:r>
            <a:b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</a:br>
            <a: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in </a:t>
            </a:r>
            <a:r>
              <a:rPr lang="en-US" sz="3100" kern="1200" dirty="0" err="1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Jahrgang</a:t>
            </a:r>
            <a: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 8/9</a:t>
            </a:r>
            <a:endParaRPr lang="en-US" sz="3100" kern="1200" spc="-5" dirty="0">
              <a:solidFill>
                <a:schemeClr val="tx2"/>
              </a:solidFill>
              <a:latin typeface="Aptos" panose="020B0004020202020204" pitchFamily="34" charset="0"/>
              <a:cs typeface="+mj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D608CF-2407-5130-7CFB-8DF4AD1D2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5615" y="2908134"/>
            <a:ext cx="2746374" cy="106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85" name="Textfeld 4">
            <a:extLst>
              <a:ext uri="{FF2B5EF4-FFF2-40B4-BE49-F238E27FC236}">
                <a16:creationId xmlns:a16="http://schemas.microsoft.com/office/drawing/2014/main" id="{610113CD-7325-3FB6-A56B-27C481CDE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3260303"/>
              </p:ext>
            </p:extLst>
          </p:nvPr>
        </p:nvGraphicFramePr>
        <p:xfrm>
          <a:off x="603504" y="2421682"/>
          <a:ext cx="3733183" cy="3639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1477" y="799900"/>
            <a:ext cx="3546467" cy="9920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de-DE" sz="3600" dirty="0">
                <a:solidFill>
                  <a:srgbClr val="000000"/>
                </a:solidFill>
                <a:latin typeface="Aptos" panose="020B0004020202020204" pitchFamily="34" charset="0"/>
              </a:rPr>
              <a:t>Schulabschlüsse </a:t>
            </a:r>
            <a:br>
              <a:rPr lang="de-DE" sz="3600" dirty="0">
                <a:solidFill>
                  <a:srgbClr val="000000"/>
                </a:solidFill>
                <a:latin typeface="Aptos" panose="020B0004020202020204" pitchFamily="34" charset="0"/>
              </a:rPr>
            </a:br>
            <a:r>
              <a:rPr lang="de-DE" sz="3600" dirty="0">
                <a:solidFill>
                  <a:srgbClr val="000000"/>
                </a:solidFill>
                <a:latin typeface="Aptos" panose="020B0004020202020204" pitchFamily="34" charset="0"/>
              </a:rPr>
              <a:t>an der GMS</a:t>
            </a:r>
            <a:endParaRPr lang="de-DE" sz="3600" dirty="0">
              <a:latin typeface="Aptos" panose="020B0004020202020204" pitchFamily="34" charset="0"/>
            </a:endParaRP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1981200" y="254345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1981200" y="300065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1981200" y="345785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37"/>
          <p:cNvSpPr>
            <a:spLocks noChangeArrowheads="1"/>
          </p:cNvSpPr>
          <p:nvPr/>
        </p:nvSpPr>
        <p:spPr bwMode="auto">
          <a:xfrm>
            <a:off x="1981200" y="387949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33C2908D-2026-C544-9DD2-D276EE7ABB22}"/>
              </a:ext>
            </a:extLst>
          </p:cNvPr>
          <p:cNvGrpSpPr/>
          <p:nvPr/>
        </p:nvGrpSpPr>
        <p:grpSpPr>
          <a:xfrm>
            <a:off x="485467" y="756167"/>
            <a:ext cx="8407708" cy="5769176"/>
            <a:chOff x="0" y="-112296"/>
            <a:chExt cx="5716032" cy="3347970"/>
          </a:xfrm>
        </p:grpSpPr>
        <p:sp>
          <p:nvSpPr>
            <p:cNvPr id="32" name="Abgerundetes Rechteck 31">
              <a:extLst>
                <a:ext uri="{FF2B5EF4-FFF2-40B4-BE49-F238E27FC236}">
                  <a16:creationId xmlns:a16="http://schemas.microsoft.com/office/drawing/2014/main" id="{27124EEB-4650-2D44-8552-ECC9864A2A2E}"/>
                </a:ext>
              </a:extLst>
            </p:cNvPr>
            <p:cNvSpPr/>
            <p:nvPr/>
          </p:nvSpPr>
          <p:spPr>
            <a:xfrm>
              <a:off x="0" y="2689514"/>
              <a:ext cx="5716032" cy="54616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22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ea typeface="Calibri" panose="020F0502020204030204" pitchFamily="34" charset="0"/>
                  <a:cs typeface="Times New Roman" panose="02020603050405020304" pitchFamily="18" charset="0"/>
                </a:rPr>
                <a:t>Niveaustufen im Bildungsplan der Sekundarstufe I (G/M/E-Niveau) für die Realschulen und Gemeinschaftsschulen</a:t>
              </a:r>
              <a:endParaRPr lang="de-DE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Abgerundetes Rechteck 32">
              <a:extLst>
                <a:ext uri="{FF2B5EF4-FFF2-40B4-BE49-F238E27FC236}">
                  <a16:creationId xmlns:a16="http://schemas.microsoft.com/office/drawing/2014/main" id="{477A72CA-595D-BD40-8350-D017533C8B60}"/>
                </a:ext>
              </a:extLst>
            </p:cNvPr>
            <p:cNvSpPr/>
            <p:nvPr/>
          </p:nvSpPr>
          <p:spPr>
            <a:xfrm>
              <a:off x="4207" y="2342125"/>
              <a:ext cx="5711825" cy="344312"/>
            </a:xfrm>
            <a:prstGeom prst="roundRect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de-DE" sz="200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Gemeinschaftsschule</a:t>
              </a:r>
              <a:endPara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44B0040D-EFE2-3746-8127-C78D76E90FA2}"/>
                </a:ext>
              </a:extLst>
            </p:cNvPr>
            <p:cNvSpPr/>
            <p:nvPr/>
          </p:nvSpPr>
          <p:spPr>
            <a:xfrm>
              <a:off x="2091877" y="913122"/>
              <a:ext cx="1518614" cy="459740"/>
            </a:xfrm>
            <a:prstGeom prst="roundRect">
              <a:avLst/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de-DE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Mittlere Reife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de-DE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Realschulabschluss</a:t>
              </a:r>
              <a:endPara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Abgerundetes Rechteck 34">
              <a:extLst>
                <a:ext uri="{FF2B5EF4-FFF2-40B4-BE49-F238E27FC236}">
                  <a16:creationId xmlns:a16="http://schemas.microsoft.com/office/drawing/2014/main" id="{40383509-8C26-0C42-859F-ADF05866054A}"/>
                </a:ext>
              </a:extLst>
            </p:cNvPr>
            <p:cNvSpPr/>
            <p:nvPr/>
          </p:nvSpPr>
          <p:spPr>
            <a:xfrm>
              <a:off x="183636" y="838950"/>
              <a:ext cx="1051724" cy="545194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de-DE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Hauptschul-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de-DE" sz="2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abschluss</a:t>
              </a:r>
              <a:endPara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Abgerundetes Rechteck 35">
              <a:extLst>
                <a:ext uri="{FF2B5EF4-FFF2-40B4-BE49-F238E27FC236}">
                  <a16:creationId xmlns:a16="http://schemas.microsoft.com/office/drawing/2014/main" id="{0764E533-1430-AE49-9C02-AD1D6BC6D5C3}"/>
                </a:ext>
              </a:extLst>
            </p:cNvPr>
            <p:cNvSpPr/>
            <p:nvPr/>
          </p:nvSpPr>
          <p:spPr>
            <a:xfrm>
              <a:off x="2974076" y="-112296"/>
              <a:ext cx="1909248" cy="540856"/>
            </a:xfrm>
            <a:prstGeom prst="roundRect">
              <a:avLst>
                <a:gd name="adj" fmla="val 12455"/>
              </a:avLst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de-DE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Allgemeinbildendes Gymnasium (G9)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de-DE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Berufliche Gymnasien </a:t>
              </a:r>
            </a:p>
          </p:txBody>
        </p:sp>
        <p:sp>
          <p:nvSpPr>
            <p:cNvPr id="37" name="Pfeil nach rechts 36">
              <a:extLst>
                <a:ext uri="{FF2B5EF4-FFF2-40B4-BE49-F238E27FC236}">
                  <a16:creationId xmlns:a16="http://schemas.microsoft.com/office/drawing/2014/main" id="{08254623-AA2B-A24C-8003-FA3FA78315A6}"/>
                </a:ext>
              </a:extLst>
            </p:cNvPr>
            <p:cNvSpPr/>
            <p:nvPr/>
          </p:nvSpPr>
          <p:spPr>
            <a:xfrm rot="16200000">
              <a:off x="3045279" y="569613"/>
              <a:ext cx="343535" cy="224790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sp>
          <p:nvSpPr>
            <p:cNvPr id="38" name="Richtungspfeil 37">
              <a:extLst>
                <a:ext uri="{FF2B5EF4-FFF2-40B4-BE49-F238E27FC236}">
                  <a16:creationId xmlns:a16="http://schemas.microsoft.com/office/drawing/2014/main" id="{6E4DB223-59BA-6E46-BD0A-30B6D8D40387}"/>
                </a:ext>
              </a:extLst>
            </p:cNvPr>
            <p:cNvSpPr/>
            <p:nvPr/>
          </p:nvSpPr>
          <p:spPr>
            <a:xfrm rot="16200000">
              <a:off x="269823" y="1765287"/>
              <a:ext cx="905895" cy="225425"/>
            </a:xfrm>
            <a:prstGeom prst="homePlate">
              <a:avLst>
                <a:gd name="adj" fmla="val 88072"/>
              </a:avLst>
            </a:prstGeom>
            <a:solidFill>
              <a:schemeClr val="accent3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G-Niveau</a:t>
              </a:r>
            </a:p>
          </p:txBody>
        </p:sp>
        <p:sp>
          <p:nvSpPr>
            <p:cNvPr id="39" name="Richtungspfeil 38">
              <a:extLst>
                <a:ext uri="{FF2B5EF4-FFF2-40B4-BE49-F238E27FC236}">
                  <a16:creationId xmlns:a16="http://schemas.microsoft.com/office/drawing/2014/main" id="{54CB14D4-056E-F24F-B6F5-77F00372297E}"/>
                </a:ext>
              </a:extLst>
            </p:cNvPr>
            <p:cNvSpPr/>
            <p:nvPr/>
          </p:nvSpPr>
          <p:spPr>
            <a:xfrm rot="16200000">
              <a:off x="1980694" y="1755499"/>
              <a:ext cx="905895" cy="225425"/>
            </a:xfrm>
            <a:prstGeom prst="homePlate">
              <a:avLst>
                <a:gd name="adj" fmla="val 88072"/>
              </a:avLst>
            </a:prstGeom>
            <a:solidFill>
              <a:srgbClr val="7030A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M-Niveau</a:t>
              </a:r>
            </a:p>
          </p:txBody>
        </p:sp>
        <p:sp>
          <p:nvSpPr>
            <p:cNvPr id="40" name="Richtungspfeil 39">
              <a:extLst>
                <a:ext uri="{FF2B5EF4-FFF2-40B4-BE49-F238E27FC236}">
                  <a16:creationId xmlns:a16="http://schemas.microsoft.com/office/drawing/2014/main" id="{8FAD6166-CD63-E64E-BF25-E0FA837C2DA8}"/>
                </a:ext>
              </a:extLst>
            </p:cNvPr>
            <p:cNvSpPr/>
            <p:nvPr/>
          </p:nvSpPr>
          <p:spPr>
            <a:xfrm rot="16200000">
              <a:off x="2763782" y="1750433"/>
              <a:ext cx="905895" cy="225425"/>
            </a:xfrm>
            <a:prstGeom prst="homePlate">
              <a:avLst>
                <a:gd name="adj" fmla="val 88072"/>
              </a:avLst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E-Niveau</a:t>
              </a:r>
            </a:p>
          </p:txBody>
        </p:sp>
        <p:sp>
          <p:nvSpPr>
            <p:cNvPr id="41" name="Richtungspfeil 40">
              <a:extLst>
                <a:ext uri="{FF2B5EF4-FFF2-40B4-BE49-F238E27FC236}">
                  <a16:creationId xmlns:a16="http://schemas.microsoft.com/office/drawing/2014/main" id="{2C70D987-B597-9C4D-81D9-C9D090DF1D0B}"/>
                </a:ext>
              </a:extLst>
            </p:cNvPr>
            <p:cNvSpPr/>
            <p:nvPr/>
          </p:nvSpPr>
          <p:spPr>
            <a:xfrm rot="16200000">
              <a:off x="3664560" y="1293274"/>
              <a:ext cx="1832347" cy="223424"/>
            </a:xfrm>
            <a:prstGeom prst="homePlate">
              <a:avLst>
                <a:gd name="adj" fmla="val 88072"/>
              </a:avLst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E-Niveau</a:t>
              </a:r>
            </a:p>
          </p:txBody>
        </p:sp>
      </p:grpSp>
      <p:sp>
        <p:nvSpPr>
          <p:cNvPr id="20" name="Pfeil nach rechts 19">
            <a:extLst>
              <a:ext uri="{FF2B5EF4-FFF2-40B4-BE49-F238E27FC236}">
                <a16:creationId xmlns:a16="http://schemas.microsoft.com/office/drawing/2014/main" id="{08254623-AA2B-A24C-8003-FA3FA78315A6}"/>
              </a:ext>
            </a:extLst>
          </p:cNvPr>
          <p:cNvSpPr/>
          <p:nvPr/>
        </p:nvSpPr>
        <p:spPr>
          <a:xfrm>
            <a:off x="2611873" y="2666309"/>
            <a:ext cx="591975" cy="330643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82525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22313" y="934327"/>
            <a:ext cx="6693294" cy="105827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300" dirty="0">
                <a:ea typeface="+mn-ea"/>
              </a:rPr>
            </a:br>
            <a:r>
              <a:rPr lang="de-DE" sz="2300" dirty="0">
                <a:latin typeface="Aptos" panose="020B0004020202020204" pitchFamily="34" charset="0"/>
              </a:rPr>
              <a:t>Anschlussmöglichkeiten mit HS-Abschluss </a:t>
            </a:r>
            <a:br>
              <a:rPr lang="de-DE" sz="2300" dirty="0">
                <a:ea typeface="+mn-ea"/>
              </a:rPr>
            </a:br>
            <a:endParaRPr lang="de-DE" sz="23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455905" y="2752316"/>
            <a:ext cx="6232189" cy="2756848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de-DE" sz="1700" dirty="0"/>
          </a:p>
          <a:p>
            <a:pPr marL="342900" lvl="1" indent="0">
              <a:buNone/>
            </a:pPr>
            <a:r>
              <a:rPr lang="de-DE" sz="1700" dirty="0">
                <a:latin typeface="Aptos" panose="020B0004020202020204" pitchFamily="34" charset="0"/>
              </a:rPr>
              <a:t>z.B.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Realschulabschluss an der GMS „9+2“ </a:t>
            </a:r>
            <a:br>
              <a:rPr lang="de-DE" sz="1700" dirty="0">
                <a:latin typeface="Aptos" panose="020B0004020202020204" pitchFamily="34" charset="0"/>
              </a:rPr>
            </a:br>
            <a:r>
              <a:rPr lang="de-DE" sz="1700" dirty="0">
                <a:latin typeface="Aptos" panose="020B0004020202020204" pitchFamily="34" charset="0"/>
              </a:rPr>
              <a:t>(2 Jahre M-Niveau)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Realschulabschluss an der GMS „9+1“ </a:t>
            </a:r>
            <a:br>
              <a:rPr lang="de-DE" sz="1700" dirty="0">
                <a:latin typeface="Aptos" panose="020B0004020202020204" pitchFamily="34" charset="0"/>
              </a:rPr>
            </a:br>
            <a:r>
              <a:rPr lang="de-DE" sz="1700" dirty="0">
                <a:latin typeface="Aptos" panose="020B0004020202020204" pitchFamily="34" charset="0"/>
              </a:rPr>
              <a:t>(1 Jahr M-Niveau)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berufliche Ausbildung (führt zum mittleren Abschluss)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zweijährige Berufsfachschule (mittlerer Abschluss)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3</a:t>
            </a:fld>
            <a:endParaRPr lang="de-DE"/>
          </a:p>
        </p:txBody>
      </p:sp>
      <p:pic>
        <p:nvPicPr>
          <p:cNvPr id="59396" name="Picture 10" descr="Bläser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88000" y="-4191000"/>
            <a:ext cx="4632325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186034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22313" y="934327"/>
            <a:ext cx="6693294" cy="105827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300" dirty="0">
                <a:ea typeface="+mn-ea"/>
              </a:rPr>
            </a:br>
            <a:r>
              <a:rPr lang="de-DE" sz="2300" dirty="0">
                <a:latin typeface="Aptos" panose="020B0004020202020204" pitchFamily="34" charset="0"/>
              </a:rPr>
              <a:t>Anschlussmöglichkeiten mit RS-Abschluss </a:t>
            </a:r>
            <a:br>
              <a:rPr lang="de-DE" sz="2300" dirty="0">
                <a:ea typeface="+mn-ea"/>
              </a:rPr>
            </a:br>
            <a:endParaRPr lang="de-DE" sz="23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455905" y="2752316"/>
            <a:ext cx="6232189" cy="275684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de-DE" sz="1700" dirty="0"/>
          </a:p>
          <a:p>
            <a:pPr marL="342900" lvl="1" indent="0">
              <a:buNone/>
            </a:pPr>
            <a:r>
              <a:rPr lang="de-DE" sz="1700" dirty="0">
                <a:latin typeface="Aptos" panose="020B0004020202020204" pitchFamily="34" charset="0"/>
              </a:rPr>
              <a:t>z.B.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berufliche Ausbildung (führt z.T. zur Fachhochschulreife)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Berufskolleg (führt zur Fachhochschulreife)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Berufliches Gymnasium Kl. 11 – 13 (führt zum Abitur)</a:t>
            </a:r>
          </a:p>
          <a:p>
            <a:pPr lvl="1">
              <a:buFontTx/>
              <a:buChar char="-"/>
            </a:pPr>
            <a:r>
              <a:rPr lang="de-DE" sz="1700" dirty="0">
                <a:latin typeface="Aptos" panose="020B0004020202020204" pitchFamily="34" charset="0"/>
              </a:rPr>
              <a:t>Allgemeinbildendes Gymnasium Kl. 11 – 13, </a:t>
            </a:r>
            <a:br>
              <a:rPr lang="de-DE" sz="1700" dirty="0">
                <a:latin typeface="Aptos" panose="020B0004020202020204" pitchFamily="34" charset="0"/>
              </a:rPr>
            </a:br>
            <a:r>
              <a:rPr lang="de-DE" sz="1700" dirty="0">
                <a:latin typeface="Aptos" panose="020B0004020202020204" pitchFamily="34" charset="0"/>
              </a:rPr>
              <a:t>Voraussetzung: 2. Fremdsprache (führt zum Abitur)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464073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22313" y="934327"/>
            <a:ext cx="6693294" cy="105827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1600" dirty="0">
                <a:ea typeface="+mn-ea"/>
              </a:rPr>
            </a:br>
            <a:r>
              <a:rPr lang="de-DE" sz="2300" dirty="0">
                <a:latin typeface="Aptos" panose="020B0004020202020204" pitchFamily="34" charset="0"/>
              </a:rPr>
              <a:t>Anschlussmöglichkeit auf dem E-Niveau </a:t>
            </a:r>
            <a:br>
              <a:rPr lang="de-DE" sz="2300" dirty="0">
                <a:latin typeface="Aptos" panose="020B0004020202020204" pitchFamily="34" charset="0"/>
              </a:rPr>
            </a:br>
            <a:r>
              <a:rPr lang="de-DE" sz="2300" dirty="0">
                <a:latin typeface="Aptos" panose="020B0004020202020204" pitchFamily="34" charset="0"/>
              </a:rPr>
              <a:t>(ohne Abschlussprüfung an der GMS)</a:t>
            </a:r>
            <a:br>
              <a:rPr lang="de-DE" sz="1600" dirty="0">
                <a:ea typeface="+mn-ea"/>
              </a:rPr>
            </a:br>
            <a:endParaRPr lang="de-DE" sz="16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455905" y="2291621"/>
            <a:ext cx="6644487" cy="3632052"/>
          </a:xfrm>
        </p:spPr>
        <p:txBody>
          <a:bodyPr>
            <a:normAutofit fontScale="85000" lnSpcReduction="10000"/>
          </a:bodyPr>
          <a:lstStyle/>
          <a:p>
            <a:pPr marL="457200" lvl="1" indent="0">
              <a:buNone/>
            </a:pPr>
            <a:endParaRPr lang="de-DE" sz="1400" dirty="0"/>
          </a:p>
          <a:p>
            <a:pPr marL="342900" lvl="1" indent="0">
              <a:buNone/>
            </a:pPr>
            <a:r>
              <a:rPr lang="de-DE" sz="2000" dirty="0">
                <a:latin typeface="Aptos" panose="020B0004020202020204" pitchFamily="34" charset="0"/>
              </a:rPr>
              <a:t>z.B.</a:t>
            </a:r>
          </a:p>
          <a:p>
            <a:pPr lvl="1">
              <a:buFontTx/>
              <a:buChar char="-"/>
            </a:pPr>
            <a:r>
              <a:rPr lang="de-DE" sz="2000" dirty="0">
                <a:latin typeface="Aptos" panose="020B0004020202020204" pitchFamily="34" charset="0"/>
              </a:rPr>
              <a:t>berufliche Ausbildung (führt z.T. zur Fachhochschulreife)</a:t>
            </a:r>
          </a:p>
          <a:p>
            <a:pPr lvl="1">
              <a:buFontTx/>
              <a:buChar char="-"/>
            </a:pPr>
            <a:r>
              <a:rPr lang="de-DE" sz="2000" dirty="0">
                <a:latin typeface="Aptos" panose="020B0004020202020204" pitchFamily="34" charset="0"/>
              </a:rPr>
              <a:t>Berufskolleg (führt zur Fachhochschulreife)</a:t>
            </a:r>
          </a:p>
          <a:p>
            <a:pPr lvl="1">
              <a:buFontTx/>
              <a:buChar char="-"/>
            </a:pPr>
            <a:r>
              <a:rPr lang="de-DE" sz="2000" dirty="0">
                <a:latin typeface="Aptos" panose="020B0004020202020204" pitchFamily="34" charset="0"/>
              </a:rPr>
              <a:t>Berufliches Gymnasium Kl. 11 – 13 (führt zum Abitur)</a:t>
            </a:r>
          </a:p>
          <a:p>
            <a:pPr lvl="1">
              <a:buFontTx/>
              <a:buChar char="-"/>
            </a:pPr>
            <a:r>
              <a:rPr lang="de-DE" sz="2000" dirty="0">
                <a:latin typeface="Aptos" panose="020B0004020202020204" pitchFamily="34" charset="0"/>
              </a:rPr>
              <a:t>Allgemeinbildendes Gymnasium Kl. 11 – 13, Voraussetzung: </a:t>
            </a:r>
            <a:br>
              <a:rPr lang="de-DE" sz="2000" dirty="0">
                <a:latin typeface="Aptos" panose="020B0004020202020204" pitchFamily="34" charset="0"/>
              </a:rPr>
            </a:br>
            <a:r>
              <a:rPr lang="de-DE" sz="2000" dirty="0">
                <a:latin typeface="Aptos" panose="020B0004020202020204" pitchFamily="34" charset="0"/>
              </a:rPr>
              <a:t>2. Fremdsprache (führt zum Abitur)</a:t>
            </a:r>
            <a:br>
              <a:rPr lang="de-DE" sz="2000" dirty="0">
                <a:latin typeface="Aptos" panose="020B0004020202020204" pitchFamily="34" charset="0"/>
              </a:rPr>
            </a:br>
            <a:endParaRPr lang="de-DE" sz="2000" dirty="0">
              <a:latin typeface="Aptos" panose="020B0004020202020204" pitchFamily="34" charset="0"/>
            </a:endParaRPr>
          </a:p>
          <a:p>
            <a:pPr marL="342900" lvl="1" indent="0">
              <a:buNone/>
            </a:pPr>
            <a:endParaRPr lang="de-DE" sz="1700" i="1" dirty="0">
              <a:latin typeface="Aptos" panose="020B0004020202020204" pitchFamily="34" charset="0"/>
            </a:endParaRPr>
          </a:p>
          <a:p>
            <a:pPr marL="342900" lvl="1" indent="0">
              <a:buNone/>
            </a:pPr>
            <a:r>
              <a:rPr lang="de-DE" sz="2000" i="1" dirty="0">
                <a:latin typeface="Aptos" panose="020B0004020202020204" pitchFamily="34" charset="0"/>
              </a:rPr>
              <a:t>Diese Anschlussmöglichkeiten bestehen, wenn die Versetzungsvoraussetzungen erfüllt sind.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5</a:t>
            </a:fld>
            <a:endParaRPr lang="de-DE"/>
          </a:p>
        </p:txBody>
      </p:sp>
      <p:pic>
        <p:nvPicPr>
          <p:cNvPr id="59396" name="Picture 10" descr="Bläser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88000" y="-4191000"/>
            <a:ext cx="4632325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68034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500" dirty="0">
                <a:ea typeface="+mn-ea"/>
              </a:rPr>
            </a:br>
            <a:r>
              <a:rPr lang="de-DE" sz="2500" dirty="0">
                <a:latin typeface="Aptos" panose="020B0004020202020204" pitchFamily="34" charset="0"/>
              </a:rPr>
              <a:t>Beratung/Entscheidung</a:t>
            </a:r>
            <a:br>
              <a:rPr lang="de-DE" sz="2500" dirty="0">
                <a:ea typeface="+mn-ea"/>
              </a:rPr>
            </a:br>
            <a:endParaRPr lang="de-DE" sz="2500" dirty="0"/>
          </a:p>
        </p:txBody>
      </p:sp>
      <p:graphicFrame>
        <p:nvGraphicFramePr>
          <p:cNvPr id="59405" name="Inhaltsplatzhalter 3">
            <a:extLst>
              <a:ext uri="{FF2B5EF4-FFF2-40B4-BE49-F238E27FC236}">
                <a16:creationId xmlns:a16="http://schemas.microsoft.com/office/drawing/2014/main" id="{B93A32AB-A63E-740C-ACE2-788EEAC60B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124953"/>
              </p:ext>
            </p:extLst>
          </p:nvPr>
        </p:nvGraphicFramePr>
        <p:xfrm>
          <a:off x="1128713" y="2166938"/>
          <a:ext cx="6570662" cy="3289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6</a:t>
            </a:fld>
            <a:endParaRPr lang="de-DE"/>
          </a:p>
        </p:txBody>
      </p:sp>
      <p:pic>
        <p:nvPicPr>
          <p:cNvPr id="59396" name="Picture 10" descr="Bläser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5588000" y="-4191000"/>
            <a:ext cx="4632325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803833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500" dirty="0">
                <a:ea typeface="+mn-ea"/>
              </a:rPr>
            </a:br>
            <a:r>
              <a:rPr lang="de-DE" sz="2500" dirty="0">
                <a:latin typeface="Aptos" panose="020B0004020202020204" pitchFamily="34" charset="0"/>
              </a:rPr>
              <a:t>Klasse 8</a:t>
            </a:r>
            <a:br>
              <a:rPr lang="de-DE" sz="2500" dirty="0">
                <a:latin typeface="Aptos" panose="020B0004020202020204" pitchFamily="34" charset="0"/>
              </a:rPr>
            </a:br>
            <a:r>
              <a:rPr lang="de-DE" sz="2500" dirty="0">
                <a:latin typeface="Aptos" panose="020B0004020202020204" pitchFamily="34" charset="0"/>
              </a:rPr>
              <a:t>Was Sie jetzt entscheiden</a:t>
            </a:r>
            <a:r>
              <a:rPr lang="de-DE" sz="2500" dirty="0"/>
              <a:t>:</a:t>
            </a:r>
            <a:br>
              <a:rPr lang="de-DE" sz="2500" dirty="0">
                <a:ea typeface="+mn-ea"/>
              </a:rPr>
            </a:br>
            <a:endParaRPr lang="de-DE" sz="2500" dirty="0"/>
          </a:p>
        </p:txBody>
      </p:sp>
      <p:graphicFrame>
        <p:nvGraphicFramePr>
          <p:cNvPr id="59405" name="Inhaltsplatzhalter 3">
            <a:extLst>
              <a:ext uri="{FF2B5EF4-FFF2-40B4-BE49-F238E27FC236}">
                <a16:creationId xmlns:a16="http://schemas.microsoft.com/office/drawing/2014/main" id="{2DD9D624-60D1-A55C-D330-E1B9D1B7D8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4098067"/>
              </p:ext>
            </p:extLst>
          </p:nvPr>
        </p:nvGraphicFramePr>
        <p:xfrm>
          <a:off x="1128713" y="2166938"/>
          <a:ext cx="6570662" cy="3289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7</a:t>
            </a:fld>
            <a:endParaRPr lang="de-DE"/>
          </a:p>
        </p:txBody>
      </p:sp>
      <p:pic>
        <p:nvPicPr>
          <p:cNvPr id="59396" name="Picture 10" descr="Bläser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5588000" y="-4191000"/>
            <a:ext cx="4632325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250114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500" dirty="0">
                <a:latin typeface="Aptos" panose="020B0004020202020204" pitchFamily="34" charset="0"/>
              </a:rPr>
            </a:br>
            <a:r>
              <a:rPr lang="de-DE" sz="2500" dirty="0">
                <a:latin typeface="Aptos" panose="020B0004020202020204" pitchFamily="34" charset="0"/>
              </a:rPr>
              <a:t>Klasse 9</a:t>
            </a:r>
            <a:br>
              <a:rPr lang="de-DE" sz="2500" dirty="0">
                <a:latin typeface="Aptos" panose="020B0004020202020204" pitchFamily="34" charset="0"/>
              </a:rPr>
            </a:br>
            <a:r>
              <a:rPr lang="de-DE" sz="2500" dirty="0">
                <a:latin typeface="Aptos" panose="020B0004020202020204" pitchFamily="34" charset="0"/>
              </a:rPr>
              <a:t>Was Sie jetzt entscheiden:</a:t>
            </a:r>
            <a:br>
              <a:rPr lang="de-DE" sz="2500" dirty="0">
                <a:ea typeface="+mn-ea"/>
              </a:rPr>
            </a:br>
            <a:endParaRPr lang="de-DE" sz="2500" dirty="0"/>
          </a:p>
        </p:txBody>
      </p:sp>
      <p:graphicFrame>
        <p:nvGraphicFramePr>
          <p:cNvPr id="6" name="Inhaltsplatzhalter 4">
            <a:extLst>
              <a:ext uri="{FF2B5EF4-FFF2-40B4-BE49-F238E27FC236}">
                <a16:creationId xmlns:a16="http://schemas.microsoft.com/office/drawing/2014/main" id="{8FF93D88-E418-B9A5-7E27-25C130EC1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178905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53176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22313" y="934327"/>
            <a:ext cx="6693294" cy="105827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300" dirty="0">
                <a:ea typeface="+mn-ea"/>
              </a:rPr>
            </a:br>
            <a:r>
              <a:rPr lang="de-DE" sz="2300" dirty="0">
                <a:latin typeface="Aptos" panose="020B0004020202020204" pitchFamily="34" charset="0"/>
              </a:rPr>
              <a:t>Leistungsbewertung</a:t>
            </a:r>
            <a:br>
              <a:rPr lang="de-DE" sz="2300" dirty="0">
                <a:ea typeface="+mn-ea"/>
              </a:rPr>
            </a:br>
            <a:endParaRPr lang="de-DE" sz="23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455543" y="2420888"/>
            <a:ext cx="6232189" cy="3171357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de-DE" sz="1800" dirty="0"/>
          </a:p>
          <a:p>
            <a:pPr marL="457200" lvl="1" indent="0">
              <a:buNone/>
            </a:pPr>
            <a:r>
              <a:rPr lang="de-DE" sz="1800" dirty="0">
                <a:latin typeface="Aptos" panose="020B0004020202020204" pitchFamily="34" charset="0"/>
              </a:rPr>
              <a:t>Im letzten Schuljahr, dem jeweiligen Abschlussjahr, erfolgen Ziffernnoten in allen Fächern auf dem Niveau, welches zum Abschluss führt.</a:t>
            </a:r>
          </a:p>
          <a:p>
            <a:pPr marL="457200" lvl="1" indent="0">
              <a:buNone/>
            </a:pPr>
            <a:r>
              <a:rPr lang="de-DE" sz="1800" dirty="0">
                <a:latin typeface="Aptos" panose="020B0004020202020204" pitchFamily="34" charset="0"/>
              </a:rPr>
              <a:t>z.B.</a:t>
            </a:r>
          </a:p>
          <a:p>
            <a:pPr marL="800100" lvl="1" indent="-342900"/>
            <a:r>
              <a:rPr lang="de-DE" sz="1800" dirty="0">
                <a:latin typeface="Aptos" panose="020B0004020202020204" pitchFamily="34" charset="0"/>
              </a:rPr>
              <a:t>Hauptschulabschluss Kl. 9: Ziffernnoten in allen Fächern auf Niveau G in Klasse 9.</a:t>
            </a:r>
          </a:p>
          <a:p>
            <a:pPr marL="800100" lvl="1" indent="-342900"/>
            <a:r>
              <a:rPr lang="de-DE" sz="1800" dirty="0">
                <a:latin typeface="Aptos" panose="020B0004020202020204" pitchFamily="34" charset="0"/>
              </a:rPr>
              <a:t>Realschulabschluss Kl. 10: Ziffernnoten in allen Fächern auf Niveau M in Klasse 10.</a:t>
            </a:r>
          </a:p>
          <a:p>
            <a:pPr marL="457200" lvl="1" indent="0">
              <a:buClr>
                <a:srgbClr val="9999CC"/>
              </a:buClr>
              <a:buNone/>
            </a:pPr>
            <a:endParaRPr lang="de-DE" sz="1700" dirty="0"/>
          </a:p>
          <a:p>
            <a:pPr marL="457200" lvl="1" indent="0">
              <a:buClr>
                <a:srgbClr val="9999CC"/>
              </a:buClr>
              <a:buNone/>
            </a:pPr>
            <a:endParaRPr lang="de-DE" sz="1700" b="1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9</a:t>
            </a:fld>
            <a:endParaRPr lang="de-DE"/>
          </a:p>
        </p:txBody>
      </p:sp>
      <p:pic>
        <p:nvPicPr>
          <p:cNvPr id="59396" name="Picture 10" descr="Bläser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88000" y="-4191000"/>
            <a:ext cx="4632325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817182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22313" y="1059116"/>
            <a:ext cx="6693294" cy="93348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1800" dirty="0">
                <a:ea typeface="+mn-ea"/>
              </a:rPr>
            </a:br>
            <a:r>
              <a:rPr lang="de-DE" sz="1800" dirty="0">
                <a:latin typeface="Aptos" panose="020B0004020202020204" pitchFamily="34" charset="0"/>
              </a:rPr>
              <a:t>Ablaufplan Beratungsverfahren 8 und 9</a:t>
            </a:r>
            <a:br>
              <a:rPr lang="de-DE" sz="1800" dirty="0">
                <a:ea typeface="+mn-ea"/>
              </a:rPr>
            </a:br>
            <a:endParaRPr lang="de-DE" sz="1800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468489" y="2292176"/>
            <a:ext cx="6205035" cy="3585096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endParaRPr lang="de-DE" sz="1700" dirty="0"/>
          </a:p>
          <a:p>
            <a:pPr marL="457200" lvl="1" indent="0">
              <a:buNone/>
            </a:pPr>
            <a:r>
              <a:rPr lang="de-DE" sz="2000" dirty="0">
                <a:latin typeface="Aptos" panose="020B0004020202020204" pitchFamily="34" charset="0"/>
              </a:rPr>
              <a:t>Heute		</a:t>
            </a:r>
            <a:r>
              <a:rPr lang="de-DE" sz="2000" b="1" dirty="0">
                <a:latin typeface="Aptos" panose="020B0004020202020204" pitchFamily="34" charset="0"/>
              </a:rPr>
              <a:t>Information</a:t>
            </a:r>
            <a:r>
              <a:rPr lang="de-DE" sz="2000" dirty="0">
                <a:latin typeface="Aptos" panose="020B0004020202020204" pitchFamily="34" charset="0"/>
              </a:rPr>
              <a:t>sveranstaltung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2000" dirty="0">
                <a:latin typeface="Aptos" panose="020B0004020202020204" pitchFamily="34" charset="0"/>
              </a:rPr>
              <a:t>bis 01.03.		</a:t>
            </a:r>
            <a:r>
              <a:rPr lang="de-DE" sz="2000" b="1" dirty="0">
                <a:latin typeface="Aptos" panose="020B0004020202020204" pitchFamily="34" charset="0"/>
              </a:rPr>
              <a:t>Beratung</a:t>
            </a:r>
            <a:r>
              <a:rPr lang="de-DE" sz="2000" dirty="0">
                <a:latin typeface="Aptos" panose="020B0004020202020204" pitchFamily="34" charset="0"/>
              </a:rPr>
              <a:t>sgespräche L – E - S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2000" dirty="0">
                <a:latin typeface="Aptos" panose="020B0004020202020204" pitchFamily="34" charset="0"/>
              </a:rPr>
              <a:t>bis 13.03.		Erstellung Empfehlung </a:t>
            </a:r>
            <a:br>
              <a:rPr lang="de-DE" sz="2000" dirty="0">
                <a:latin typeface="Aptos" panose="020B0004020202020204" pitchFamily="34" charset="0"/>
              </a:rPr>
            </a:br>
            <a:r>
              <a:rPr lang="de-DE" sz="2000" dirty="0">
                <a:latin typeface="Aptos" panose="020B0004020202020204" pitchFamily="34" charset="0"/>
              </a:rPr>
              <a:t>			SL - Klassenkonferenz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2000" dirty="0">
                <a:latin typeface="Aptos" panose="020B0004020202020204" pitchFamily="34" charset="0"/>
              </a:rPr>
              <a:t>bis 1.04.	 	Elternrückmeldung = </a:t>
            </a:r>
            <a:r>
              <a:rPr lang="de-DE" sz="2000" b="1" dirty="0">
                <a:latin typeface="Aptos" panose="020B0004020202020204" pitchFamily="34" charset="0"/>
              </a:rPr>
              <a:t>Entscheidung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2000" dirty="0">
                <a:latin typeface="Aptos" panose="020B0004020202020204" pitchFamily="34" charset="0"/>
              </a:rPr>
              <a:t>bis 15.06.		Rückmeldung der Entscheidung nach 				externem Beratungsverfahren</a:t>
            </a:r>
          </a:p>
          <a:p>
            <a:pPr marL="457200" lvl="1" indent="0">
              <a:buClr>
                <a:srgbClr val="9999CC"/>
              </a:buClr>
              <a:buNone/>
            </a:pPr>
            <a:endParaRPr lang="de-DE" sz="2000" b="1" dirty="0">
              <a:latin typeface="Aptos" panose="020B0004020202020204" pitchFamily="34" charset="0"/>
            </a:endParaRPr>
          </a:p>
          <a:p>
            <a:pPr marL="457200" lvl="1" indent="0">
              <a:buClr>
                <a:srgbClr val="9999CC"/>
              </a:buClr>
              <a:buNone/>
            </a:pPr>
            <a:endParaRPr lang="de-DE" sz="2000" b="1" dirty="0">
              <a:latin typeface="Aptos" panose="020B0004020202020204" pitchFamily="34" charset="0"/>
            </a:endParaRP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2000" i="1" dirty="0">
                <a:latin typeface="Aptos" panose="020B0004020202020204" pitchFamily="34" charset="0"/>
              </a:rPr>
              <a:t>Termintreue ist zwingend notwendig!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6706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835696" y="802955"/>
            <a:ext cx="6468364" cy="1454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marR="5080" algn="ctr" defTabSz="914400"/>
            <a:r>
              <a:rPr lang="en-US" sz="3100" kern="1200" dirty="0" err="1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Beratungsverfahren</a:t>
            </a:r>
            <a: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 </a:t>
            </a:r>
            <a:b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</a:br>
            <a: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in </a:t>
            </a:r>
            <a:r>
              <a:rPr lang="en-US" sz="3100" kern="1200" dirty="0" err="1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Jahrgang</a:t>
            </a:r>
            <a:r>
              <a:rPr lang="en-US" sz="3100" kern="1200" dirty="0">
                <a:solidFill>
                  <a:schemeClr val="tx2"/>
                </a:solidFill>
                <a:latin typeface="Aptos" panose="020B0004020202020204" pitchFamily="34" charset="0"/>
                <a:cs typeface="+mj-cs"/>
              </a:rPr>
              <a:t> 8/9</a:t>
            </a:r>
            <a:endParaRPr lang="en-US" sz="3100" kern="1200" spc="-5" dirty="0">
              <a:solidFill>
                <a:schemeClr val="tx2"/>
              </a:solidFill>
              <a:latin typeface="Aptos" panose="020B0004020202020204" pitchFamily="34" charset="0"/>
              <a:cs typeface="+mj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D608CF-2407-5130-7CFB-8DF4AD1D2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534" y="3072891"/>
            <a:ext cx="2746373" cy="106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39" name="Textfeld 4">
            <a:extLst>
              <a:ext uri="{FF2B5EF4-FFF2-40B4-BE49-F238E27FC236}">
                <a16:creationId xmlns:a16="http://schemas.microsoft.com/office/drawing/2014/main" id="{57C99FAC-2008-4E34-3685-8DC60D57B5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3291694"/>
              </p:ext>
            </p:extLst>
          </p:nvPr>
        </p:nvGraphicFramePr>
        <p:xfrm>
          <a:off x="4567930" y="2421682"/>
          <a:ext cx="3733184" cy="3639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42093567"/>
      </p:ext>
    </p:extLst>
  </p:cSld>
  <p:clrMapOvr>
    <a:masterClrMapping/>
  </p:clrMapOvr>
</p:sld>
</file>

<file path=ppt/theme/theme1.xml><?xml version="1.0" encoding="utf-8"?>
<a:theme xmlns:a="http://schemas.openxmlformats.org/drawingml/2006/main" name="Katalog">
  <a:themeElements>
    <a:clrScheme name="Katalog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04B663"/>
      </a:accent4>
      <a:accent5>
        <a:srgbClr val="DF8822"/>
      </a:accent5>
      <a:accent6>
        <a:srgbClr val="BC410A"/>
      </a:accent6>
      <a:hlink>
        <a:srgbClr val="5977C4"/>
      </a:hlink>
      <a:folHlink>
        <a:srgbClr val="01A9BF"/>
      </a:folHlink>
    </a:clrScheme>
    <a:fontScheme name="Katalog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talog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651</Words>
  <Application>Microsoft Office PowerPoint</Application>
  <PresentationFormat>Bildschirmpräsentation (4:3)</PresentationFormat>
  <Paragraphs>99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Century Gothic</vt:lpstr>
      <vt:lpstr>Garamond</vt:lpstr>
      <vt:lpstr>Times New Roman</vt:lpstr>
      <vt:lpstr>Katalog</vt:lpstr>
      <vt:lpstr>Beratungsverfahren  in Jahrgang 8/9</vt:lpstr>
      <vt:lpstr>Schulabschlüsse  an der GMS</vt:lpstr>
      <vt:lpstr> Anschlussmöglichkeiten mit HS-Abschluss  </vt:lpstr>
      <vt:lpstr> Anschlussmöglichkeiten mit RS-Abschluss  </vt:lpstr>
      <vt:lpstr> Anschlussmöglichkeit auf dem E-Niveau  (ohne Abschlussprüfung an der GMS) </vt:lpstr>
      <vt:lpstr> Beratung/Entscheidung </vt:lpstr>
      <vt:lpstr> Klasse 8 Was Sie jetzt entscheiden: </vt:lpstr>
      <vt:lpstr> Klasse 9 Was Sie jetzt entscheiden: </vt:lpstr>
      <vt:lpstr> Leistungsbewertung </vt:lpstr>
      <vt:lpstr> Ablaufplan Beratungsverfahren 8 und 9 </vt:lpstr>
      <vt:lpstr>Beratungsverfahren  in Jahrgang 8/9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Monika</dc:creator>
  <cp:lastModifiedBy>Amtzell Rektorat</cp:lastModifiedBy>
  <cp:revision>71</cp:revision>
  <dcterms:created xsi:type="dcterms:W3CDTF">2015-03-31T08:48:12Z</dcterms:created>
  <dcterms:modified xsi:type="dcterms:W3CDTF">2026-09-25T08:18:06Z</dcterms:modified>
</cp:coreProperties>
</file>